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handoutMasterIdLst>
    <p:handoutMasterId r:id="rId12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0080625" cy="5670550" type="screen4x3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614" y="-82"/>
      </p:cViewPr>
      <p:guideLst>
        <p:guide orient="horz" pos="1786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>
              <a:ln>
                <a:noFill/>
              </a:ln>
              <a:latin typeface="Liberation Sans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Espace réservé de la date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>
              <a:ln>
                <a:noFill/>
              </a:ln>
              <a:latin typeface="Liberation Sans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Espace réservé du pied de page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>
              <a:ln>
                <a:noFill/>
              </a:ln>
              <a:latin typeface="Liberation Sans" pitchFamily="18"/>
              <a:ea typeface="Arial Unicode MS" pitchFamily="2"/>
              <a:cs typeface="Tahoma" pitchFamily="2"/>
            </a:endParaRPr>
          </a:p>
        </p:txBody>
      </p:sp>
      <p:sp>
        <p:nvSpPr>
          <p:cNvPr id="5" name="Espace réservé du numéro de diapositive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796D5219-0065-4D7D-A91A-CCD1B1CB0B1B}" type="slidenum">
              <a:t>‹N°›</a:t>
            </a:fld>
            <a:endParaRPr lang="fr-FR" sz="1400" b="0" i="0" u="none" strike="noStrike" kern="1200">
              <a:ln>
                <a:noFill/>
              </a:ln>
              <a:latin typeface="Liberation Sans" pitchFamily="18"/>
              <a:ea typeface="Arial Unicode MS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536391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4" name="Espace réservé de l'en-tête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fr-F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fr-F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fr-F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fr-F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9C293C33-0029-4E35-ACCA-30783FFBAFD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3957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fr-FR" sz="2000" b="0" i="0" u="none" strike="noStrike" kern="1200">
        <a:ln>
          <a:noFill/>
        </a:ln>
        <a:latin typeface="Liberation Sans" pitchFamily="18"/>
        <a:ea typeface="Arial Unicode MS" pitchFamily="2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80000" y="810000"/>
            <a:ext cx="5400000" cy="39600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20000" y="5040000"/>
            <a:ext cx="6120000" cy="4680000"/>
          </a:xfrm>
        </p:spPr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60350" y="809625"/>
            <a:ext cx="7038975" cy="396081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20000" y="5040000"/>
            <a:ext cx="6120000" cy="4680000"/>
          </a:xfrm>
        </p:spPr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650" y="1762125"/>
            <a:ext cx="8569325" cy="1214438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2888" y="3213100"/>
            <a:ext cx="7056437" cy="14493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6958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129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08850" y="1914525"/>
            <a:ext cx="2266950" cy="235108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3238" y="1914525"/>
            <a:ext cx="6653212" cy="235108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0100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650" y="1762125"/>
            <a:ext cx="8569325" cy="1214438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2888" y="3213100"/>
            <a:ext cx="7056437" cy="14493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705D407-EB86-42DB-AFF0-8436C55A565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2700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994DD2C-0F61-4FDF-B77F-FB43362213A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7811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925" y="3643313"/>
            <a:ext cx="8567738" cy="11271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96925" y="2403475"/>
            <a:ext cx="8567738" cy="12398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8FCF38D-2B86-41F2-8E16-AE8DCEBFDAA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307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3238" y="1327150"/>
            <a:ext cx="4459287" cy="3287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14925" y="1327150"/>
            <a:ext cx="4460875" cy="3287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7A9F5B9-6CE8-484E-B9E1-88F77EF4519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4228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227013"/>
            <a:ext cx="9072563" cy="944562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825" y="1270000"/>
            <a:ext cx="4452938" cy="528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825" y="1798638"/>
            <a:ext cx="4452938" cy="3267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21275" y="1270000"/>
            <a:ext cx="4456113" cy="528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21275" y="1798638"/>
            <a:ext cx="4456113" cy="3267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0DACCE1-223D-4923-B3B4-ABF24B32DEE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8011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1EAFD51-85F0-42D1-BAB5-21C34298CE5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0993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B780130-6FE4-407F-AB15-247BC733276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9657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225425"/>
            <a:ext cx="3316288" cy="9604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1763" y="225425"/>
            <a:ext cx="5635625" cy="48402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4825" y="1185863"/>
            <a:ext cx="3316288" cy="3879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3DAB7E5-DBF1-4548-ADB5-551973808C8F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3600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3874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6438" y="3968750"/>
            <a:ext cx="6048375" cy="4699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76438" y="506413"/>
            <a:ext cx="6048375" cy="34020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6438" y="4438650"/>
            <a:ext cx="6048375" cy="665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C244305-F087-4AA6-97A9-DFD05C0AE4B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9973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EDA71C8-0E41-4CF8-9591-4A9C329F62F4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9287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08850" y="225425"/>
            <a:ext cx="2266950" cy="43894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3238" y="225425"/>
            <a:ext cx="6653212" cy="43894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F00733E-4F2A-4F34-AAE8-363635BE3FA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7551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925" y="3643313"/>
            <a:ext cx="8567738" cy="11271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96925" y="2403475"/>
            <a:ext cx="8567738" cy="12398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98079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3238" y="3402013"/>
            <a:ext cx="4459287" cy="86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14925" y="3402013"/>
            <a:ext cx="4460875" cy="86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7068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227013"/>
            <a:ext cx="9072563" cy="944562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825" y="1270000"/>
            <a:ext cx="4452938" cy="528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825" y="1798638"/>
            <a:ext cx="4452938" cy="3267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21275" y="1270000"/>
            <a:ext cx="4456113" cy="528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21275" y="1798638"/>
            <a:ext cx="4456113" cy="3267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1676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198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8675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225425"/>
            <a:ext cx="3316288" cy="9604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1763" y="225425"/>
            <a:ext cx="5635625" cy="48402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4825" y="1185863"/>
            <a:ext cx="3316288" cy="3879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65117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6438" y="3968750"/>
            <a:ext cx="6048375" cy="4699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76438" y="506413"/>
            <a:ext cx="6048375" cy="34020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6438" y="4438650"/>
            <a:ext cx="6048375" cy="665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0788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 1"/>
          <p:cNvSpPr/>
          <p:nvPr/>
        </p:nvSpPr>
        <p:spPr>
          <a:xfrm>
            <a:off x="-54000" y="18720"/>
            <a:ext cx="702000" cy="702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06471"/>
              <a:gd name="f7" fmla="val 1310630"/>
              <a:gd name="f8" fmla="val 753236"/>
              <a:gd name="f9" fmla="val 1506470"/>
              <a:gd name="f10" fmla="val 285063"/>
              <a:gd name="f11" fmla="val 1025568"/>
              <a:gd name="f12" fmla="val 1"/>
              <a:gd name="f13" fmla="+- 0 0 0"/>
              <a:gd name="f14" fmla="*/ f3 1 1506471"/>
              <a:gd name="f15" fmla="*/ f4 1 1310630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1506471"/>
              <a:gd name="f24" fmla="*/ f20 1 1310630"/>
              <a:gd name="f25" fmla="*/ 0 f21 1"/>
              <a:gd name="f26" fmla="*/ 655315 f20 1"/>
              <a:gd name="f27" fmla="*/ 327658 f21 1"/>
              <a:gd name="f28" fmla="*/ 0 f20 1"/>
              <a:gd name="f29" fmla="*/ 1178814 f21 1"/>
              <a:gd name="f30" fmla="*/ 1506471 f21 1"/>
              <a:gd name="f31" fmla="*/ 1310630 f20 1"/>
              <a:gd name="f32" fmla="+- f22 0 f1"/>
              <a:gd name="f33" fmla="*/ f25 1 1506471"/>
              <a:gd name="f34" fmla="*/ f26 1 1310630"/>
              <a:gd name="f35" fmla="*/ f27 1 1506471"/>
              <a:gd name="f36" fmla="*/ f28 1 1310630"/>
              <a:gd name="f37" fmla="*/ f29 1 1506471"/>
              <a:gd name="f38" fmla="*/ f30 1 1506471"/>
              <a:gd name="f39" fmla="*/ f31 1 1310630"/>
              <a:gd name="f40" fmla="*/ f16 1 f23"/>
              <a:gd name="f41" fmla="*/ f17 1 f23"/>
              <a:gd name="f42" fmla="*/ f16 1 f24"/>
              <a:gd name="f43" fmla="*/ f18 1 f24"/>
              <a:gd name="f44" fmla="*/ f33 1 f23"/>
              <a:gd name="f45" fmla="*/ f34 1 f24"/>
              <a:gd name="f46" fmla="*/ f35 1 f23"/>
              <a:gd name="f47" fmla="*/ f36 1 f24"/>
              <a:gd name="f48" fmla="*/ f37 1 f23"/>
              <a:gd name="f49" fmla="*/ f38 1 f23"/>
              <a:gd name="f50" fmla="*/ f39 1 f24"/>
              <a:gd name="f51" fmla="*/ f40 f14 1"/>
              <a:gd name="f52" fmla="*/ f41 f14 1"/>
              <a:gd name="f53" fmla="*/ f43 f15 1"/>
              <a:gd name="f54" fmla="*/ f42 f15 1"/>
              <a:gd name="f55" fmla="*/ f44 f14 1"/>
              <a:gd name="f56" fmla="*/ f45 f15 1"/>
              <a:gd name="f57" fmla="*/ f46 f14 1"/>
              <a:gd name="f58" fmla="*/ f47 f15 1"/>
              <a:gd name="f59" fmla="*/ f48 f14 1"/>
              <a:gd name="f60" fmla="*/ f49 f14 1"/>
              <a:gd name="f61" fmla="*/ f50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5" y="f56"/>
              </a:cxn>
              <a:cxn ang="f32">
                <a:pos x="f57" y="f58"/>
              </a:cxn>
              <a:cxn ang="f32">
                <a:pos x="f59" y="f58"/>
              </a:cxn>
              <a:cxn ang="f32">
                <a:pos x="f60" y="f56"/>
              </a:cxn>
              <a:cxn ang="f32">
                <a:pos x="f59" y="f61"/>
              </a:cxn>
              <a:cxn ang="f32">
                <a:pos x="f57" y="f61"/>
              </a:cxn>
              <a:cxn ang="f32">
                <a:pos x="f55" y="f56"/>
              </a:cxn>
            </a:cxnLst>
            <a:rect l="f51" t="f54" r="f52" b="f53"/>
            <a:pathLst>
              <a:path w="1506471" h="1310630">
                <a:moveTo>
                  <a:pt x="f8" y="f5"/>
                </a:moveTo>
                <a:lnTo>
                  <a:pt x="f9" y="f10"/>
                </a:lnTo>
                <a:lnTo>
                  <a:pt x="f9" y="f11"/>
                </a:lnTo>
                <a:lnTo>
                  <a:pt x="f8" y="f7"/>
                </a:lnTo>
                <a:lnTo>
                  <a:pt x="f12" y="f11"/>
                </a:lnTo>
                <a:lnTo>
                  <a:pt x="f12" y="f10"/>
                </a:lnTo>
                <a:lnTo>
                  <a:pt x="f8" y="f5"/>
                </a:lnTo>
                <a:close/>
              </a:path>
            </a:pathLst>
          </a:custGeom>
          <a:solidFill>
            <a:srgbClr val="FFF5CE"/>
          </a:solidFill>
          <a:ln w="36000">
            <a:solidFill>
              <a:srgbClr val="FFDE59"/>
            </a:solidFill>
            <a:prstDash val="solid"/>
          </a:ln>
        </p:spPr>
        <p:txBody>
          <a:bodyPr vert="horz" wrap="square" lIns="99000" tIns="54000" rIns="99000" bIns="54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Forme libre 2"/>
          <p:cNvSpPr/>
          <p:nvPr/>
        </p:nvSpPr>
        <p:spPr>
          <a:xfrm>
            <a:off x="-414000" y="558720"/>
            <a:ext cx="702000" cy="702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06471"/>
              <a:gd name="f7" fmla="val 1310630"/>
              <a:gd name="f8" fmla="val 753236"/>
              <a:gd name="f9" fmla="val 1506470"/>
              <a:gd name="f10" fmla="val 285063"/>
              <a:gd name="f11" fmla="val 1025568"/>
              <a:gd name="f12" fmla="val 1"/>
              <a:gd name="f13" fmla="+- 0 0 0"/>
              <a:gd name="f14" fmla="*/ f3 1 1506471"/>
              <a:gd name="f15" fmla="*/ f4 1 1310630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1506471"/>
              <a:gd name="f24" fmla="*/ f20 1 1310630"/>
              <a:gd name="f25" fmla="*/ 0 f21 1"/>
              <a:gd name="f26" fmla="*/ 655315 f20 1"/>
              <a:gd name="f27" fmla="*/ 327658 f21 1"/>
              <a:gd name="f28" fmla="*/ 0 f20 1"/>
              <a:gd name="f29" fmla="*/ 1178814 f21 1"/>
              <a:gd name="f30" fmla="*/ 1506471 f21 1"/>
              <a:gd name="f31" fmla="*/ 1310630 f20 1"/>
              <a:gd name="f32" fmla="+- f22 0 f1"/>
              <a:gd name="f33" fmla="*/ f25 1 1506471"/>
              <a:gd name="f34" fmla="*/ f26 1 1310630"/>
              <a:gd name="f35" fmla="*/ f27 1 1506471"/>
              <a:gd name="f36" fmla="*/ f28 1 1310630"/>
              <a:gd name="f37" fmla="*/ f29 1 1506471"/>
              <a:gd name="f38" fmla="*/ f30 1 1506471"/>
              <a:gd name="f39" fmla="*/ f31 1 1310630"/>
              <a:gd name="f40" fmla="*/ f16 1 f23"/>
              <a:gd name="f41" fmla="*/ f17 1 f23"/>
              <a:gd name="f42" fmla="*/ f16 1 f24"/>
              <a:gd name="f43" fmla="*/ f18 1 f24"/>
              <a:gd name="f44" fmla="*/ f33 1 f23"/>
              <a:gd name="f45" fmla="*/ f34 1 f24"/>
              <a:gd name="f46" fmla="*/ f35 1 f23"/>
              <a:gd name="f47" fmla="*/ f36 1 f24"/>
              <a:gd name="f48" fmla="*/ f37 1 f23"/>
              <a:gd name="f49" fmla="*/ f38 1 f23"/>
              <a:gd name="f50" fmla="*/ f39 1 f24"/>
              <a:gd name="f51" fmla="*/ f40 f14 1"/>
              <a:gd name="f52" fmla="*/ f41 f14 1"/>
              <a:gd name="f53" fmla="*/ f43 f15 1"/>
              <a:gd name="f54" fmla="*/ f42 f15 1"/>
              <a:gd name="f55" fmla="*/ f44 f14 1"/>
              <a:gd name="f56" fmla="*/ f45 f15 1"/>
              <a:gd name="f57" fmla="*/ f46 f14 1"/>
              <a:gd name="f58" fmla="*/ f47 f15 1"/>
              <a:gd name="f59" fmla="*/ f48 f14 1"/>
              <a:gd name="f60" fmla="*/ f49 f14 1"/>
              <a:gd name="f61" fmla="*/ f50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5" y="f56"/>
              </a:cxn>
              <a:cxn ang="f32">
                <a:pos x="f57" y="f58"/>
              </a:cxn>
              <a:cxn ang="f32">
                <a:pos x="f59" y="f58"/>
              </a:cxn>
              <a:cxn ang="f32">
                <a:pos x="f60" y="f56"/>
              </a:cxn>
              <a:cxn ang="f32">
                <a:pos x="f59" y="f61"/>
              </a:cxn>
              <a:cxn ang="f32">
                <a:pos x="f57" y="f61"/>
              </a:cxn>
              <a:cxn ang="f32">
                <a:pos x="f55" y="f56"/>
              </a:cxn>
            </a:cxnLst>
            <a:rect l="f51" t="f54" r="f52" b="f53"/>
            <a:pathLst>
              <a:path w="1506471" h="1310630">
                <a:moveTo>
                  <a:pt x="f8" y="f5"/>
                </a:moveTo>
                <a:lnTo>
                  <a:pt x="f9" y="f10"/>
                </a:lnTo>
                <a:lnTo>
                  <a:pt x="f9" y="f11"/>
                </a:lnTo>
                <a:lnTo>
                  <a:pt x="f8" y="f7"/>
                </a:lnTo>
                <a:lnTo>
                  <a:pt x="f12" y="f11"/>
                </a:lnTo>
                <a:lnTo>
                  <a:pt x="f12" y="f10"/>
                </a:lnTo>
                <a:lnTo>
                  <a:pt x="f8" y="f5"/>
                </a:lnTo>
                <a:close/>
              </a:path>
            </a:pathLst>
          </a:custGeom>
          <a:solidFill>
            <a:srgbClr val="FFF5CE"/>
          </a:solidFill>
          <a:ln w="36000">
            <a:solidFill>
              <a:srgbClr val="FFDE59"/>
            </a:solidFill>
            <a:prstDash val="solid"/>
          </a:ln>
        </p:spPr>
        <p:txBody>
          <a:bodyPr vert="horz" wrap="square" lIns="99000" tIns="54000" rIns="99000" bIns="54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Forme libre 3"/>
          <p:cNvSpPr/>
          <p:nvPr/>
        </p:nvSpPr>
        <p:spPr>
          <a:xfrm>
            <a:off x="1350000" y="18720"/>
            <a:ext cx="702000" cy="702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06471"/>
              <a:gd name="f7" fmla="val 1310630"/>
              <a:gd name="f8" fmla="val 753236"/>
              <a:gd name="f9" fmla="val 1506470"/>
              <a:gd name="f10" fmla="val 285063"/>
              <a:gd name="f11" fmla="val 1025568"/>
              <a:gd name="f12" fmla="val 1"/>
              <a:gd name="f13" fmla="+- 0 0 0"/>
              <a:gd name="f14" fmla="*/ f3 1 1506471"/>
              <a:gd name="f15" fmla="*/ f4 1 1310630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1506471"/>
              <a:gd name="f24" fmla="*/ f20 1 1310630"/>
              <a:gd name="f25" fmla="*/ 0 f21 1"/>
              <a:gd name="f26" fmla="*/ 655315 f20 1"/>
              <a:gd name="f27" fmla="*/ 327658 f21 1"/>
              <a:gd name="f28" fmla="*/ 0 f20 1"/>
              <a:gd name="f29" fmla="*/ 1178814 f21 1"/>
              <a:gd name="f30" fmla="*/ 1506471 f21 1"/>
              <a:gd name="f31" fmla="*/ 1310630 f20 1"/>
              <a:gd name="f32" fmla="+- f22 0 f1"/>
              <a:gd name="f33" fmla="*/ f25 1 1506471"/>
              <a:gd name="f34" fmla="*/ f26 1 1310630"/>
              <a:gd name="f35" fmla="*/ f27 1 1506471"/>
              <a:gd name="f36" fmla="*/ f28 1 1310630"/>
              <a:gd name="f37" fmla="*/ f29 1 1506471"/>
              <a:gd name="f38" fmla="*/ f30 1 1506471"/>
              <a:gd name="f39" fmla="*/ f31 1 1310630"/>
              <a:gd name="f40" fmla="*/ f16 1 f23"/>
              <a:gd name="f41" fmla="*/ f17 1 f23"/>
              <a:gd name="f42" fmla="*/ f16 1 f24"/>
              <a:gd name="f43" fmla="*/ f18 1 f24"/>
              <a:gd name="f44" fmla="*/ f33 1 f23"/>
              <a:gd name="f45" fmla="*/ f34 1 f24"/>
              <a:gd name="f46" fmla="*/ f35 1 f23"/>
              <a:gd name="f47" fmla="*/ f36 1 f24"/>
              <a:gd name="f48" fmla="*/ f37 1 f23"/>
              <a:gd name="f49" fmla="*/ f38 1 f23"/>
              <a:gd name="f50" fmla="*/ f39 1 f24"/>
              <a:gd name="f51" fmla="*/ f40 f14 1"/>
              <a:gd name="f52" fmla="*/ f41 f14 1"/>
              <a:gd name="f53" fmla="*/ f43 f15 1"/>
              <a:gd name="f54" fmla="*/ f42 f15 1"/>
              <a:gd name="f55" fmla="*/ f44 f14 1"/>
              <a:gd name="f56" fmla="*/ f45 f15 1"/>
              <a:gd name="f57" fmla="*/ f46 f14 1"/>
              <a:gd name="f58" fmla="*/ f47 f15 1"/>
              <a:gd name="f59" fmla="*/ f48 f14 1"/>
              <a:gd name="f60" fmla="*/ f49 f14 1"/>
              <a:gd name="f61" fmla="*/ f50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5" y="f56"/>
              </a:cxn>
              <a:cxn ang="f32">
                <a:pos x="f57" y="f58"/>
              </a:cxn>
              <a:cxn ang="f32">
                <a:pos x="f59" y="f58"/>
              </a:cxn>
              <a:cxn ang="f32">
                <a:pos x="f60" y="f56"/>
              </a:cxn>
              <a:cxn ang="f32">
                <a:pos x="f59" y="f61"/>
              </a:cxn>
              <a:cxn ang="f32">
                <a:pos x="f57" y="f61"/>
              </a:cxn>
              <a:cxn ang="f32">
                <a:pos x="f55" y="f56"/>
              </a:cxn>
            </a:cxnLst>
            <a:rect l="f51" t="f54" r="f52" b="f53"/>
            <a:pathLst>
              <a:path w="1506471" h="1310630">
                <a:moveTo>
                  <a:pt x="f8" y="f5"/>
                </a:moveTo>
                <a:lnTo>
                  <a:pt x="f9" y="f10"/>
                </a:lnTo>
                <a:lnTo>
                  <a:pt x="f9" y="f11"/>
                </a:lnTo>
                <a:lnTo>
                  <a:pt x="f8" y="f7"/>
                </a:lnTo>
                <a:lnTo>
                  <a:pt x="f12" y="f11"/>
                </a:lnTo>
                <a:lnTo>
                  <a:pt x="f12" y="f10"/>
                </a:lnTo>
                <a:lnTo>
                  <a:pt x="f8" y="f5"/>
                </a:lnTo>
                <a:close/>
              </a:path>
            </a:pathLst>
          </a:custGeom>
          <a:solidFill>
            <a:srgbClr val="FFF5CE"/>
          </a:solidFill>
          <a:ln w="36000">
            <a:solidFill>
              <a:srgbClr val="FFDE59"/>
            </a:solidFill>
            <a:prstDash val="solid"/>
          </a:ln>
        </p:spPr>
        <p:txBody>
          <a:bodyPr vert="horz" wrap="square" lIns="99000" tIns="54000" rIns="99000" bIns="54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Arial Unicode MS" pitchFamily="2"/>
              <a:cs typeface="Tahoma" pitchFamily="2"/>
            </a:endParaRPr>
          </a:p>
        </p:txBody>
      </p:sp>
      <p:sp>
        <p:nvSpPr>
          <p:cNvPr id="5" name="Forme libre 4"/>
          <p:cNvSpPr/>
          <p:nvPr/>
        </p:nvSpPr>
        <p:spPr>
          <a:xfrm>
            <a:off x="648000" y="18720"/>
            <a:ext cx="702000" cy="702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06471"/>
              <a:gd name="f7" fmla="val 1310630"/>
              <a:gd name="f8" fmla="val 753236"/>
              <a:gd name="f9" fmla="val 1506470"/>
              <a:gd name="f10" fmla="val 285063"/>
              <a:gd name="f11" fmla="val 1025568"/>
              <a:gd name="f12" fmla="val 1"/>
              <a:gd name="f13" fmla="+- 0 0 0"/>
              <a:gd name="f14" fmla="*/ f3 1 1506471"/>
              <a:gd name="f15" fmla="*/ f4 1 1310630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1506471"/>
              <a:gd name="f24" fmla="*/ f20 1 1310630"/>
              <a:gd name="f25" fmla="*/ 0 f21 1"/>
              <a:gd name="f26" fmla="*/ 655315 f20 1"/>
              <a:gd name="f27" fmla="*/ 327658 f21 1"/>
              <a:gd name="f28" fmla="*/ 0 f20 1"/>
              <a:gd name="f29" fmla="*/ 1178814 f21 1"/>
              <a:gd name="f30" fmla="*/ 1506471 f21 1"/>
              <a:gd name="f31" fmla="*/ 1310630 f20 1"/>
              <a:gd name="f32" fmla="+- f22 0 f1"/>
              <a:gd name="f33" fmla="*/ f25 1 1506471"/>
              <a:gd name="f34" fmla="*/ f26 1 1310630"/>
              <a:gd name="f35" fmla="*/ f27 1 1506471"/>
              <a:gd name="f36" fmla="*/ f28 1 1310630"/>
              <a:gd name="f37" fmla="*/ f29 1 1506471"/>
              <a:gd name="f38" fmla="*/ f30 1 1506471"/>
              <a:gd name="f39" fmla="*/ f31 1 1310630"/>
              <a:gd name="f40" fmla="*/ f16 1 f23"/>
              <a:gd name="f41" fmla="*/ f17 1 f23"/>
              <a:gd name="f42" fmla="*/ f16 1 f24"/>
              <a:gd name="f43" fmla="*/ f18 1 f24"/>
              <a:gd name="f44" fmla="*/ f33 1 f23"/>
              <a:gd name="f45" fmla="*/ f34 1 f24"/>
              <a:gd name="f46" fmla="*/ f35 1 f23"/>
              <a:gd name="f47" fmla="*/ f36 1 f24"/>
              <a:gd name="f48" fmla="*/ f37 1 f23"/>
              <a:gd name="f49" fmla="*/ f38 1 f23"/>
              <a:gd name="f50" fmla="*/ f39 1 f24"/>
              <a:gd name="f51" fmla="*/ f40 f14 1"/>
              <a:gd name="f52" fmla="*/ f41 f14 1"/>
              <a:gd name="f53" fmla="*/ f43 f15 1"/>
              <a:gd name="f54" fmla="*/ f42 f15 1"/>
              <a:gd name="f55" fmla="*/ f44 f14 1"/>
              <a:gd name="f56" fmla="*/ f45 f15 1"/>
              <a:gd name="f57" fmla="*/ f46 f14 1"/>
              <a:gd name="f58" fmla="*/ f47 f15 1"/>
              <a:gd name="f59" fmla="*/ f48 f14 1"/>
              <a:gd name="f60" fmla="*/ f49 f14 1"/>
              <a:gd name="f61" fmla="*/ f50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5" y="f56"/>
              </a:cxn>
              <a:cxn ang="f32">
                <a:pos x="f57" y="f58"/>
              </a:cxn>
              <a:cxn ang="f32">
                <a:pos x="f59" y="f58"/>
              </a:cxn>
              <a:cxn ang="f32">
                <a:pos x="f60" y="f56"/>
              </a:cxn>
              <a:cxn ang="f32">
                <a:pos x="f59" y="f61"/>
              </a:cxn>
              <a:cxn ang="f32">
                <a:pos x="f57" y="f61"/>
              </a:cxn>
              <a:cxn ang="f32">
                <a:pos x="f55" y="f56"/>
              </a:cxn>
            </a:cxnLst>
            <a:rect l="f51" t="f54" r="f52" b="f53"/>
            <a:pathLst>
              <a:path w="1506471" h="1310630">
                <a:moveTo>
                  <a:pt x="f8" y="f5"/>
                </a:moveTo>
                <a:lnTo>
                  <a:pt x="f9" y="f10"/>
                </a:lnTo>
                <a:lnTo>
                  <a:pt x="f9" y="f11"/>
                </a:lnTo>
                <a:lnTo>
                  <a:pt x="f8" y="f7"/>
                </a:lnTo>
                <a:lnTo>
                  <a:pt x="f12" y="f11"/>
                </a:lnTo>
                <a:lnTo>
                  <a:pt x="f12" y="f10"/>
                </a:lnTo>
                <a:lnTo>
                  <a:pt x="f8" y="f5"/>
                </a:lnTo>
                <a:close/>
              </a:path>
            </a:pathLst>
          </a:custGeom>
          <a:solidFill>
            <a:srgbClr val="FFF5CE"/>
          </a:solidFill>
          <a:ln w="36000">
            <a:solidFill>
              <a:srgbClr val="FFDE59"/>
            </a:solidFill>
            <a:prstDash val="solid"/>
          </a:ln>
        </p:spPr>
        <p:txBody>
          <a:bodyPr vert="horz" wrap="square" lIns="99000" tIns="54000" rIns="99000" bIns="54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Forme libre 5"/>
          <p:cNvSpPr/>
          <p:nvPr/>
        </p:nvSpPr>
        <p:spPr>
          <a:xfrm>
            <a:off x="990000" y="558720"/>
            <a:ext cx="702000" cy="702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06471"/>
              <a:gd name="f7" fmla="val 1310630"/>
              <a:gd name="f8" fmla="val 753236"/>
              <a:gd name="f9" fmla="val 1506470"/>
              <a:gd name="f10" fmla="val 285063"/>
              <a:gd name="f11" fmla="val 1025568"/>
              <a:gd name="f12" fmla="val 1"/>
              <a:gd name="f13" fmla="+- 0 0 0"/>
              <a:gd name="f14" fmla="*/ f3 1 1506471"/>
              <a:gd name="f15" fmla="*/ f4 1 1310630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1506471"/>
              <a:gd name="f24" fmla="*/ f20 1 1310630"/>
              <a:gd name="f25" fmla="*/ 0 f21 1"/>
              <a:gd name="f26" fmla="*/ 655315 f20 1"/>
              <a:gd name="f27" fmla="*/ 327658 f21 1"/>
              <a:gd name="f28" fmla="*/ 0 f20 1"/>
              <a:gd name="f29" fmla="*/ 1178814 f21 1"/>
              <a:gd name="f30" fmla="*/ 1506471 f21 1"/>
              <a:gd name="f31" fmla="*/ 1310630 f20 1"/>
              <a:gd name="f32" fmla="+- f22 0 f1"/>
              <a:gd name="f33" fmla="*/ f25 1 1506471"/>
              <a:gd name="f34" fmla="*/ f26 1 1310630"/>
              <a:gd name="f35" fmla="*/ f27 1 1506471"/>
              <a:gd name="f36" fmla="*/ f28 1 1310630"/>
              <a:gd name="f37" fmla="*/ f29 1 1506471"/>
              <a:gd name="f38" fmla="*/ f30 1 1506471"/>
              <a:gd name="f39" fmla="*/ f31 1 1310630"/>
              <a:gd name="f40" fmla="*/ f16 1 f23"/>
              <a:gd name="f41" fmla="*/ f17 1 f23"/>
              <a:gd name="f42" fmla="*/ f16 1 f24"/>
              <a:gd name="f43" fmla="*/ f18 1 f24"/>
              <a:gd name="f44" fmla="*/ f33 1 f23"/>
              <a:gd name="f45" fmla="*/ f34 1 f24"/>
              <a:gd name="f46" fmla="*/ f35 1 f23"/>
              <a:gd name="f47" fmla="*/ f36 1 f24"/>
              <a:gd name="f48" fmla="*/ f37 1 f23"/>
              <a:gd name="f49" fmla="*/ f38 1 f23"/>
              <a:gd name="f50" fmla="*/ f39 1 f24"/>
              <a:gd name="f51" fmla="*/ f40 f14 1"/>
              <a:gd name="f52" fmla="*/ f41 f14 1"/>
              <a:gd name="f53" fmla="*/ f43 f15 1"/>
              <a:gd name="f54" fmla="*/ f42 f15 1"/>
              <a:gd name="f55" fmla="*/ f44 f14 1"/>
              <a:gd name="f56" fmla="*/ f45 f15 1"/>
              <a:gd name="f57" fmla="*/ f46 f14 1"/>
              <a:gd name="f58" fmla="*/ f47 f15 1"/>
              <a:gd name="f59" fmla="*/ f48 f14 1"/>
              <a:gd name="f60" fmla="*/ f49 f14 1"/>
              <a:gd name="f61" fmla="*/ f50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5" y="f56"/>
              </a:cxn>
              <a:cxn ang="f32">
                <a:pos x="f57" y="f58"/>
              </a:cxn>
              <a:cxn ang="f32">
                <a:pos x="f59" y="f58"/>
              </a:cxn>
              <a:cxn ang="f32">
                <a:pos x="f60" y="f56"/>
              </a:cxn>
              <a:cxn ang="f32">
                <a:pos x="f59" y="f61"/>
              </a:cxn>
              <a:cxn ang="f32">
                <a:pos x="f57" y="f61"/>
              </a:cxn>
              <a:cxn ang="f32">
                <a:pos x="f55" y="f56"/>
              </a:cxn>
            </a:cxnLst>
            <a:rect l="f51" t="f54" r="f52" b="f53"/>
            <a:pathLst>
              <a:path w="1506471" h="1310630">
                <a:moveTo>
                  <a:pt x="f8" y="f5"/>
                </a:moveTo>
                <a:lnTo>
                  <a:pt x="f9" y="f10"/>
                </a:lnTo>
                <a:lnTo>
                  <a:pt x="f9" y="f11"/>
                </a:lnTo>
                <a:lnTo>
                  <a:pt x="f8" y="f7"/>
                </a:lnTo>
                <a:lnTo>
                  <a:pt x="f12" y="f11"/>
                </a:lnTo>
                <a:lnTo>
                  <a:pt x="f12" y="f10"/>
                </a:lnTo>
                <a:lnTo>
                  <a:pt x="f8" y="f5"/>
                </a:lnTo>
                <a:close/>
              </a:path>
            </a:pathLst>
          </a:custGeom>
          <a:solidFill>
            <a:srgbClr val="FFF5CE"/>
          </a:solidFill>
          <a:ln w="36000">
            <a:solidFill>
              <a:srgbClr val="FFDE59"/>
            </a:solidFill>
            <a:prstDash val="solid"/>
          </a:ln>
        </p:spPr>
        <p:txBody>
          <a:bodyPr vert="horz" wrap="square" lIns="99000" tIns="54000" rIns="99000" bIns="54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Arial Unicode MS" pitchFamily="2"/>
              <a:cs typeface="Tahoma" pitchFamily="2"/>
            </a:endParaRPr>
          </a:p>
        </p:txBody>
      </p:sp>
      <p:sp>
        <p:nvSpPr>
          <p:cNvPr id="7" name="Forme libre 6"/>
          <p:cNvSpPr/>
          <p:nvPr/>
        </p:nvSpPr>
        <p:spPr>
          <a:xfrm>
            <a:off x="2394000" y="558720"/>
            <a:ext cx="702000" cy="702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06471"/>
              <a:gd name="f7" fmla="val 1310630"/>
              <a:gd name="f8" fmla="val 753236"/>
              <a:gd name="f9" fmla="val 1506470"/>
              <a:gd name="f10" fmla="val 285063"/>
              <a:gd name="f11" fmla="val 1025568"/>
              <a:gd name="f12" fmla="val 1"/>
              <a:gd name="f13" fmla="+- 0 0 0"/>
              <a:gd name="f14" fmla="*/ f3 1 1506471"/>
              <a:gd name="f15" fmla="*/ f4 1 1310630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1506471"/>
              <a:gd name="f24" fmla="*/ f20 1 1310630"/>
              <a:gd name="f25" fmla="*/ 0 f21 1"/>
              <a:gd name="f26" fmla="*/ 655315 f20 1"/>
              <a:gd name="f27" fmla="*/ 327658 f21 1"/>
              <a:gd name="f28" fmla="*/ 0 f20 1"/>
              <a:gd name="f29" fmla="*/ 1178814 f21 1"/>
              <a:gd name="f30" fmla="*/ 1506471 f21 1"/>
              <a:gd name="f31" fmla="*/ 1310630 f20 1"/>
              <a:gd name="f32" fmla="+- f22 0 f1"/>
              <a:gd name="f33" fmla="*/ f25 1 1506471"/>
              <a:gd name="f34" fmla="*/ f26 1 1310630"/>
              <a:gd name="f35" fmla="*/ f27 1 1506471"/>
              <a:gd name="f36" fmla="*/ f28 1 1310630"/>
              <a:gd name="f37" fmla="*/ f29 1 1506471"/>
              <a:gd name="f38" fmla="*/ f30 1 1506471"/>
              <a:gd name="f39" fmla="*/ f31 1 1310630"/>
              <a:gd name="f40" fmla="*/ f16 1 f23"/>
              <a:gd name="f41" fmla="*/ f17 1 f23"/>
              <a:gd name="f42" fmla="*/ f16 1 f24"/>
              <a:gd name="f43" fmla="*/ f18 1 f24"/>
              <a:gd name="f44" fmla="*/ f33 1 f23"/>
              <a:gd name="f45" fmla="*/ f34 1 f24"/>
              <a:gd name="f46" fmla="*/ f35 1 f23"/>
              <a:gd name="f47" fmla="*/ f36 1 f24"/>
              <a:gd name="f48" fmla="*/ f37 1 f23"/>
              <a:gd name="f49" fmla="*/ f38 1 f23"/>
              <a:gd name="f50" fmla="*/ f39 1 f24"/>
              <a:gd name="f51" fmla="*/ f40 f14 1"/>
              <a:gd name="f52" fmla="*/ f41 f14 1"/>
              <a:gd name="f53" fmla="*/ f43 f15 1"/>
              <a:gd name="f54" fmla="*/ f42 f15 1"/>
              <a:gd name="f55" fmla="*/ f44 f14 1"/>
              <a:gd name="f56" fmla="*/ f45 f15 1"/>
              <a:gd name="f57" fmla="*/ f46 f14 1"/>
              <a:gd name="f58" fmla="*/ f47 f15 1"/>
              <a:gd name="f59" fmla="*/ f48 f14 1"/>
              <a:gd name="f60" fmla="*/ f49 f14 1"/>
              <a:gd name="f61" fmla="*/ f50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5" y="f56"/>
              </a:cxn>
              <a:cxn ang="f32">
                <a:pos x="f57" y="f58"/>
              </a:cxn>
              <a:cxn ang="f32">
                <a:pos x="f59" y="f58"/>
              </a:cxn>
              <a:cxn ang="f32">
                <a:pos x="f60" y="f56"/>
              </a:cxn>
              <a:cxn ang="f32">
                <a:pos x="f59" y="f61"/>
              </a:cxn>
              <a:cxn ang="f32">
                <a:pos x="f57" y="f61"/>
              </a:cxn>
              <a:cxn ang="f32">
                <a:pos x="f55" y="f56"/>
              </a:cxn>
            </a:cxnLst>
            <a:rect l="f51" t="f54" r="f52" b="f53"/>
            <a:pathLst>
              <a:path w="1506471" h="1310630">
                <a:moveTo>
                  <a:pt x="f8" y="f5"/>
                </a:moveTo>
                <a:lnTo>
                  <a:pt x="f9" y="f10"/>
                </a:lnTo>
                <a:lnTo>
                  <a:pt x="f9" y="f11"/>
                </a:lnTo>
                <a:lnTo>
                  <a:pt x="f8" y="f7"/>
                </a:lnTo>
                <a:lnTo>
                  <a:pt x="f12" y="f11"/>
                </a:lnTo>
                <a:lnTo>
                  <a:pt x="f12" y="f10"/>
                </a:lnTo>
                <a:lnTo>
                  <a:pt x="f8" y="f5"/>
                </a:lnTo>
                <a:close/>
              </a:path>
            </a:pathLst>
          </a:custGeom>
          <a:solidFill>
            <a:srgbClr val="FFF5CE"/>
          </a:solidFill>
          <a:ln w="36000">
            <a:solidFill>
              <a:srgbClr val="FFDE59"/>
            </a:solidFill>
            <a:prstDash val="solid"/>
          </a:ln>
        </p:spPr>
        <p:txBody>
          <a:bodyPr vert="horz" wrap="square" lIns="99000" tIns="54000" rIns="99000" bIns="54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Arial Unicode MS" pitchFamily="2"/>
              <a:cs typeface="Tahoma" pitchFamily="2"/>
            </a:endParaRPr>
          </a:p>
        </p:txBody>
      </p:sp>
      <p:sp>
        <p:nvSpPr>
          <p:cNvPr id="8" name="Forme libre 7"/>
          <p:cNvSpPr/>
          <p:nvPr/>
        </p:nvSpPr>
        <p:spPr>
          <a:xfrm>
            <a:off x="1692000" y="558720"/>
            <a:ext cx="702000" cy="702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06471"/>
              <a:gd name="f7" fmla="val 1310630"/>
              <a:gd name="f8" fmla="val 753236"/>
              <a:gd name="f9" fmla="val 1506470"/>
              <a:gd name="f10" fmla="val 285063"/>
              <a:gd name="f11" fmla="val 1025568"/>
              <a:gd name="f12" fmla="val 1"/>
              <a:gd name="f13" fmla="+- 0 0 0"/>
              <a:gd name="f14" fmla="*/ f3 1 1506471"/>
              <a:gd name="f15" fmla="*/ f4 1 1310630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1506471"/>
              <a:gd name="f24" fmla="*/ f20 1 1310630"/>
              <a:gd name="f25" fmla="*/ 0 f21 1"/>
              <a:gd name="f26" fmla="*/ 655315 f20 1"/>
              <a:gd name="f27" fmla="*/ 327658 f21 1"/>
              <a:gd name="f28" fmla="*/ 0 f20 1"/>
              <a:gd name="f29" fmla="*/ 1178814 f21 1"/>
              <a:gd name="f30" fmla="*/ 1506471 f21 1"/>
              <a:gd name="f31" fmla="*/ 1310630 f20 1"/>
              <a:gd name="f32" fmla="+- f22 0 f1"/>
              <a:gd name="f33" fmla="*/ f25 1 1506471"/>
              <a:gd name="f34" fmla="*/ f26 1 1310630"/>
              <a:gd name="f35" fmla="*/ f27 1 1506471"/>
              <a:gd name="f36" fmla="*/ f28 1 1310630"/>
              <a:gd name="f37" fmla="*/ f29 1 1506471"/>
              <a:gd name="f38" fmla="*/ f30 1 1506471"/>
              <a:gd name="f39" fmla="*/ f31 1 1310630"/>
              <a:gd name="f40" fmla="*/ f16 1 f23"/>
              <a:gd name="f41" fmla="*/ f17 1 f23"/>
              <a:gd name="f42" fmla="*/ f16 1 f24"/>
              <a:gd name="f43" fmla="*/ f18 1 f24"/>
              <a:gd name="f44" fmla="*/ f33 1 f23"/>
              <a:gd name="f45" fmla="*/ f34 1 f24"/>
              <a:gd name="f46" fmla="*/ f35 1 f23"/>
              <a:gd name="f47" fmla="*/ f36 1 f24"/>
              <a:gd name="f48" fmla="*/ f37 1 f23"/>
              <a:gd name="f49" fmla="*/ f38 1 f23"/>
              <a:gd name="f50" fmla="*/ f39 1 f24"/>
              <a:gd name="f51" fmla="*/ f40 f14 1"/>
              <a:gd name="f52" fmla="*/ f41 f14 1"/>
              <a:gd name="f53" fmla="*/ f43 f15 1"/>
              <a:gd name="f54" fmla="*/ f42 f15 1"/>
              <a:gd name="f55" fmla="*/ f44 f14 1"/>
              <a:gd name="f56" fmla="*/ f45 f15 1"/>
              <a:gd name="f57" fmla="*/ f46 f14 1"/>
              <a:gd name="f58" fmla="*/ f47 f15 1"/>
              <a:gd name="f59" fmla="*/ f48 f14 1"/>
              <a:gd name="f60" fmla="*/ f49 f14 1"/>
              <a:gd name="f61" fmla="*/ f50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5" y="f56"/>
              </a:cxn>
              <a:cxn ang="f32">
                <a:pos x="f57" y="f58"/>
              </a:cxn>
              <a:cxn ang="f32">
                <a:pos x="f59" y="f58"/>
              </a:cxn>
              <a:cxn ang="f32">
                <a:pos x="f60" y="f56"/>
              </a:cxn>
              <a:cxn ang="f32">
                <a:pos x="f59" y="f61"/>
              </a:cxn>
              <a:cxn ang="f32">
                <a:pos x="f57" y="f61"/>
              </a:cxn>
              <a:cxn ang="f32">
                <a:pos x="f55" y="f56"/>
              </a:cxn>
            </a:cxnLst>
            <a:rect l="f51" t="f54" r="f52" b="f53"/>
            <a:pathLst>
              <a:path w="1506471" h="1310630">
                <a:moveTo>
                  <a:pt x="f8" y="f5"/>
                </a:moveTo>
                <a:lnTo>
                  <a:pt x="f9" y="f10"/>
                </a:lnTo>
                <a:lnTo>
                  <a:pt x="f9" y="f11"/>
                </a:lnTo>
                <a:lnTo>
                  <a:pt x="f8" y="f7"/>
                </a:lnTo>
                <a:lnTo>
                  <a:pt x="f12" y="f11"/>
                </a:lnTo>
                <a:lnTo>
                  <a:pt x="f12" y="f10"/>
                </a:lnTo>
                <a:lnTo>
                  <a:pt x="f8" y="f5"/>
                </a:lnTo>
                <a:close/>
              </a:path>
            </a:pathLst>
          </a:custGeom>
          <a:solidFill>
            <a:srgbClr val="FFF5CE"/>
          </a:solidFill>
          <a:ln w="36000">
            <a:solidFill>
              <a:srgbClr val="FFDE59"/>
            </a:solidFill>
            <a:prstDash val="solid"/>
          </a:ln>
        </p:spPr>
        <p:txBody>
          <a:bodyPr vert="horz" wrap="square" lIns="99000" tIns="54000" rIns="99000" bIns="54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Arial Unicode MS" pitchFamily="2"/>
              <a:cs typeface="Tahoma" pitchFamily="2"/>
            </a:endParaRPr>
          </a:p>
        </p:txBody>
      </p:sp>
      <p:sp>
        <p:nvSpPr>
          <p:cNvPr id="9" name="Forme libre 8"/>
          <p:cNvSpPr/>
          <p:nvPr/>
        </p:nvSpPr>
        <p:spPr>
          <a:xfrm>
            <a:off x="2754000" y="18720"/>
            <a:ext cx="702000" cy="702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06471"/>
              <a:gd name="f7" fmla="val 1310630"/>
              <a:gd name="f8" fmla="val 753236"/>
              <a:gd name="f9" fmla="val 1506470"/>
              <a:gd name="f10" fmla="val 285063"/>
              <a:gd name="f11" fmla="val 1025568"/>
              <a:gd name="f12" fmla="val 1"/>
              <a:gd name="f13" fmla="+- 0 0 0"/>
              <a:gd name="f14" fmla="*/ f3 1 1506471"/>
              <a:gd name="f15" fmla="*/ f4 1 1310630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1506471"/>
              <a:gd name="f24" fmla="*/ f20 1 1310630"/>
              <a:gd name="f25" fmla="*/ 0 f21 1"/>
              <a:gd name="f26" fmla="*/ 655315 f20 1"/>
              <a:gd name="f27" fmla="*/ 327658 f21 1"/>
              <a:gd name="f28" fmla="*/ 0 f20 1"/>
              <a:gd name="f29" fmla="*/ 1178814 f21 1"/>
              <a:gd name="f30" fmla="*/ 1506471 f21 1"/>
              <a:gd name="f31" fmla="*/ 1310630 f20 1"/>
              <a:gd name="f32" fmla="+- f22 0 f1"/>
              <a:gd name="f33" fmla="*/ f25 1 1506471"/>
              <a:gd name="f34" fmla="*/ f26 1 1310630"/>
              <a:gd name="f35" fmla="*/ f27 1 1506471"/>
              <a:gd name="f36" fmla="*/ f28 1 1310630"/>
              <a:gd name="f37" fmla="*/ f29 1 1506471"/>
              <a:gd name="f38" fmla="*/ f30 1 1506471"/>
              <a:gd name="f39" fmla="*/ f31 1 1310630"/>
              <a:gd name="f40" fmla="*/ f16 1 f23"/>
              <a:gd name="f41" fmla="*/ f17 1 f23"/>
              <a:gd name="f42" fmla="*/ f16 1 f24"/>
              <a:gd name="f43" fmla="*/ f18 1 f24"/>
              <a:gd name="f44" fmla="*/ f33 1 f23"/>
              <a:gd name="f45" fmla="*/ f34 1 f24"/>
              <a:gd name="f46" fmla="*/ f35 1 f23"/>
              <a:gd name="f47" fmla="*/ f36 1 f24"/>
              <a:gd name="f48" fmla="*/ f37 1 f23"/>
              <a:gd name="f49" fmla="*/ f38 1 f23"/>
              <a:gd name="f50" fmla="*/ f39 1 f24"/>
              <a:gd name="f51" fmla="*/ f40 f14 1"/>
              <a:gd name="f52" fmla="*/ f41 f14 1"/>
              <a:gd name="f53" fmla="*/ f43 f15 1"/>
              <a:gd name="f54" fmla="*/ f42 f15 1"/>
              <a:gd name="f55" fmla="*/ f44 f14 1"/>
              <a:gd name="f56" fmla="*/ f45 f15 1"/>
              <a:gd name="f57" fmla="*/ f46 f14 1"/>
              <a:gd name="f58" fmla="*/ f47 f15 1"/>
              <a:gd name="f59" fmla="*/ f48 f14 1"/>
              <a:gd name="f60" fmla="*/ f49 f14 1"/>
              <a:gd name="f61" fmla="*/ f50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5" y="f56"/>
              </a:cxn>
              <a:cxn ang="f32">
                <a:pos x="f57" y="f58"/>
              </a:cxn>
              <a:cxn ang="f32">
                <a:pos x="f59" y="f58"/>
              </a:cxn>
              <a:cxn ang="f32">
                <a:pos x="f60" y="f56"/>
              </a:cxn>
              <a:cxn ang="f32">
                <a:pos x="f59" y="f61"/>
              </a:cxn>
              <a:cxn ang="f32">
                <a:pos x="f57" y="f61"/>
              </a:cxn>
              <a:cxn ang="f32">
                <a:pos x="f55" y="f56"/>
              </a:cxn>
            </a:cxnLst>
            <a:rect l="f51" t="f54" r="f52" b="f53"/>
            <a:pathLst>
              <a:path w="1506471" h="1310630">
                <a:moveTo>
                  <a:pt x="f8" y="f5"/>
                </a:moveTo>
                <a:lnTo>
                  <a:pt x="f9" y="f10"/>
                </a:lnTo>
                <a:lnTo>
                  <a:pt x="f9" y="f11"/>
                </a:lnTo>
                <a:lnTo>
                  <a:pt x="f8" y="f7"/>
                </a:lnTo>
                <a:lnTo>
                  <a:pt x="f12" y="f11"/>
                </a:lnTo>
                <a:lnTo>
                  <a:pt x="f12" y="f10"/>
                </a:lnTo>
                <a:lnTo>
                  <a:pt x="f8" y="f5"/>
                </a:lnTo>
                <a:close/>
              </a:path>
            </a:pathLst>
          </a:custGeom>
          <a:solidFill>
            <a:srgbClr val="FFF5CE"/>
          </a:solidFill>
          <a:ln w="36000">
            <a:solidFill>
              <a:srgbClr val="FFDE59"/>
            </a:solidFill>
            <a:prstDash val="solid"/>
          </a:ln>
        </p:spPr>
        <p:txBody>
          <a:bodyPr vert="horz" wrap="square" lIns="99000" tIns="54000" rIns="99000" bIns="54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Arial Unicode MS" pitchFamily="2"/>
              <a:cs typeface="Tahoma" pitchFamily="2"/>
            </a:endParaRPr>
          </a:p>
        </p:txBody>
      </p:sp>
      <p:sp>
        <p:nvSpPr>
          <p:cNvPr id="10" name="Forme libre 9"/>
          <p:cNvSpPr/>
          <p:nvPr/>
        </p:nvSpPr>
        <p:spPr>
          <a:xfrm>
            <a:off x="2052000" y="720"/>
            <a:ext cx="702000" cy="702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06471"/>
              <a:gd name="f7" fmla="val 1310630"/>
              <a:gd name="f8" fmla="val 753236"/>
              <a:gd name="f9" fmla="val 1506470"/>
              <a:gd name="f10" fmla="val 285063"/>
              <a:gd name="f11" fmla="val 1025568"/>
              <a:gd name="f12" fmla="val 1"/>
              <a:gd name="f13" fmla="+- 0 0 0"/>
              <a:gd name="f14" fmla="*/ f3 1 1506471"/>
              <a:gd name="f15" fmla="*/ f4 1 1310630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1506471"/>
              <a:gd name="f24" fmla="*/ f20 1 1310630"/>
              <a:gd name="f25" fmla="*/ 0 f21 1"/>
              <a:gd name="f26" fmla="*/ 655315 f20 1"/>
              <a:gd name="f27" fmla="*/ 327658 f21 1"/>
              <a:gd name="f28" fmla="*/ 0 f20 1"/>
              <a:gd name="f29" fmla="*/ 1178814 f21 1"/>
              <a:gd name="f30" fmla="*/ 1506471 f21 1"/>
              <a:gd name="f31" fmla="*/ 1310630 f20 1"/>
              <a:gd name="f32" fmla="+- f22 0 f1"/>
              <a:gd name="f33" fmla="*/ f25 1 1506471"/>
              <a:gd name="f34" fmla="*/ f26 1 1310630"/>
              <a:gd name="f35" fmla="*/ f27 1 1506471"/>
              <a:gd name="f36" fmla="*/ f28 1 1310630"/>
              <a:gd name="f37" fmla="*/ f29 1 1506471"/>
              <a:gd name="f38" fmla="*/ f30 1 1506471"/>
              <a:gd name="f39" fmla="*/ f31 1 1310630"/>
              <a:gd name="f40" fmla="*/ f16 1 f23"/>
              <a:gd name="f41" fmla="*/ f17 1 f23"/>
              <a:gd name="f42" fmla="*/ f16 1 f24"/>
              <a:gd name="f43" fmla="*/ f18 1 f24"/>
              <a:gd name="f44" fmla="*/ f33 1 f23"/>
              <a:gd name="f45" fmla="*/ f34 1 f24"/>
              <a:gd name="f46" fmla="*/ f35 1 f23"/>
              <a:gd name="f47" fmla="*/ f36 1 f24"/>
              <a:gd name="f48" fmla="*/ f37 1 f23"/>
              <a:gd name="f49" fmla="*/ f38 1 f23"/>
              <a:gd name="f50" fmla="*/ f39 1 f24"/>
              <a:gd name="f51" fmla="*/ f40 f14 1"/>
              <a:gd name="f52" fmla="*/ f41 f14 1"/>
              <a:gd name="f53" fmla="*/ f43 f15 1"/>
              <a:gd name="f54" fmla="*/ f42 f15 1"/>
              <a:gd name="f55" fmla="*/ f44 f14 1"/>
              <a:gd name="f56" fmla="*/ f45 f15 1"/>
              <a:gd name="f57" fmla="*/ f46 f14 1"/>
              <a:gd name="f58" fmla="*/ f47 f15 1"/>
              <a:gd name="f59" fmla="*/ f48 f14 1"/>
              <a:gd name="f60" fmla="*/ f49 f14 1"/>
              <a:gd name="f61" fmla="*/ f50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5" y="f56"/>
              </a:cxn>
              <a:cxn ang="f32">
                <a:pos x="f57" y="f58"/>
              </a:cxn>
              <a:cxn ang="f32">
                <a:pos x="f59" y="f58"/>
              </a:cxn>
              <a:cxn ang="f32">
                <a:pos x="f60" y="f56"/>
              </a:cxn>
              <a:cxn ang="f32">
                <a:pos x="f59" y="f61"/>
              </a:cxn>
              <a:cxn ang="f32">
                <a:pos x="f57" y="f61"/>
              </a:cxn>
              <a:cxn ang="f32">
                <a:pos x="f55" y="f56"/>
              </a:cxn>
            </a:cxnLst>
            <a:rect l="f51" t="f54" r="f52" b="f53"/>
            <a:pathLst>
              <a:path w="1506471" h="1310630">
                <a:moveTo>
                  <a:pt x="f8" y="f5"/>
                </a:moveTo>
                <a:lnTo>
                  <a:pt x="f9" y="f10"/>
                </a:lnTo>
                <a:lnTo>
                  <a:pt x="f9" y="f11"/>
                </a:lnTo>
                <a:lnTo>
                  <a:pt x="f8" y="f7"/>
                </a:lnTo>
                <a:lnTo>
                  <a:pt x="f12" y="f11"/>
                </a:lnTo>
                <a:lnTo>
                  <a:pt x="f12" y="f10"/>
                </a:lnTo>
                <a:lnTo>
                  <a:pt x="f8" y="f5"/>
                </a:lnTo>
                <a:close/>
              </a:path>
            </a:pathLst>
          </a:custGeom>
          <a:solidFill>
            <a:srgbClr val="FFF5CE"/>
          </a:solidFill>
          <a:ln w="36000">
            <a:solidFill>
              <a:srgbClr val="FFDE59"/>
            </a:solidFill>
            <a:prstDash val="solid"/>
          </a:ln>
        </p:spPr>
        <p:txBody>
          <a:bodyPr vert="horz" wrap="square" lIns="99000" tIns="54000" rIns="99000" bIns="54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Arial Unicode MS" pitchFamily="2"/>
              <a:cs typeface="Tahoma" pitchFamily="2"/>
            </a:endParaRPr>
          </a:p>
        </p:txBody>
      </p:sp>
      <p:sp>
        <p:nvSpPr>
          <p:cNvPr id="11" name="Forme libre 10"/>
          <p:cNvSpPr/>
          <p:nvPr/>
        </p:nvSpPr>
        <p:spPr>
          <a:xfrm>
            <a:off x="3456000" y="18720"/>
            <a:ext cx="702000" cy="702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06471"/>
              <a:gd name="f7" fmla="val 1310630"/>
              <a:gd name="f8" fmla="val 753236"/>
              <a:gd name="f9" fmla="val 1506470"/>
              <a:gd name="f10" fmla="val 285063"/>
              <a:gd name="f11" fmla="val 1025568"/>
              <a:gd name="f12" fmla="val 1"/>
              <a:gd name="f13" fmla="+- 0 0 0"/>
              <a:gd name="f14" fmla="*/ f3 1 1506471"/>
              <a:gd name="f15" fmla="*/ f4 1 1310630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1506471"/>
              <a:gd name="f24" fmla="*/ f20 1 1310630"/>
              <a:gd name="f25" fmla="*/ 0 f21 1"/>
              <a:gd name="f26" fmla="*/ 655315 f20 1"/>
              <a:gd name="f27" fmla="*/ 327658 f21 1"/>
              <a:gd name="f28" fmla="*/ 0 f20 1"/>
              <a:gd name="f29" fmla="*/ 1178814 f21 1"/>
              <a:gd name="f30" fmla="*/ 1506471 f21 1"/>
              <a:gd name="f31" fmla="*/ 1310630 f20 1"/>
              <a:gd name="f32" fmla="+- f22 0 f1"/>
              <a:gd name="f33" fmla="*/ f25 1 1506471"/>
              <a:gd name="f34" fmla="*/ f26 1 1310630"/>
              <a:gd name="f35" fmla="*/ f27 1 1506471"/>
              <a:gd name="f36" fmla="*/ f28 1 1310630"/>
              <a:gd name="f37" fmla="*/ f29 1 1506471"/>
              <a:gd name="f38" fmla="*/ f30 1 1506471"/>
              <a:gd name="f39" fmla="*/ f31 1 1310630"/>
              <a:gd name="f40" fmla="*/ f16 1 f23"/>
              <a:gd name="f41" fmla="*/ f17 1 f23"/>
              <a:gd name="f42" fmla="*/ f16 1 f24"/>
              <a:gd name="f43" fmla="*/ f18 1 f24"/>
              <a:gd name="f44" fmla="*/ f33 1 f23"/>
              <a:gd name="f45" fmla="*/ f34 1 f24"/>
              <a:gd name="f46" fmla="*/ f35 1 f23"/>
              <a:gd name="f47" fmla="*/ f36 1 f24"/>
              <a:gd name="f48" fmla="*/ f37 1 f23"/>
              <a:gd name="f49" fmla="*/ f38 1 f23"/>
              <a:gd name="f50" fmla="*/ f39 1 f24"/>
              <a:gd name="f51" fmla="*/ f40 f14 1"/>
              <a:gd name="f52" fmla="*/ f41 f14 1"/>
              <a:gd name="f53" fmla="*/ f43 f15 1"/>
              <a:gd name="f54" fmla="*/ f42 f15 1"/>
              <a:gd name="f55" fmla="*/ f44 f14 1"/>
              <a:gd name="f56" fmla="*/ f45 f15 1"/>
              <a:gd name="f57" fmla="*/ f46 f14 1"/>
              <a:gd name="f58" fmla="*/ f47 f15 1"/>
              <a:gd name="f59" fmla="*/ f48 f14 1"/>
              <a:gd name="f60" fmla="*/ f49 f14 1"/>
              <a:gd name="f61" fmla="*/ f50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5" y="f56"/>
              </a:cxn>
              <a:cxn ang="f32">
                <a:pos x="f57" y="f58"/>
              </a:cxn>
              <a:cxn ang="f32">
                <a:pos x="f59" y="f58"/>
              </a:cxn>
              <a:cxn ang="f32">
                <a:pos x="f60" y="f56"/>
              </a:cxn>
              <a:cxn ang="f32">
                <a:pos x="f59" y="f61"/>
              </a:cxn>
              <a:cxn ang="f32">
                <a:pos x="f57" y="f61"/>
              </a:cxn>
              <a:cxn ang="f32">
                <a:pos x="f55" y="f56"/>
              </a:cxn>
            </a:cxnLst>
            <a:rect l="f51" t="f54" r="f52" b="f53"/>
            <a:pathLst>
              <a:path w="1506471" h="1310630">
                <a:moveTo>
                  <a:pt x="f8" y="f5"/>
                </a:moveTo>
                <a:lnTo>
                  <a:pt x="f9" y="f10"/>
                </a:lnTo>
                <a:lnTo>
                  <a:pt x="f9" y="f11"/>
                </a:lnTo>
                <a:lnTo>
                  <a:pt x="f8" y="f7"/>
                </a:lnTo>
                <a:lnTo>
                  <a:pt x="f12" y="f11"/>
                </a:lnTo>
                <a:lnTo>
                  <a:pt x="f12" y="f10"/>
                </a:lnTo>
                <a:lnTo>
                  <a:pt x="f8" y="f5"/>
                </a:lnTo>
                <a:close/>
              </a:path>
            </a:pathLst>
          </a:custGeom>
          <a:solidFill>
            <a:srgbClr val="FFF5CE"/>
          </a:solidFill>
          <a:ln w="36000">
            <a:solidFill>
              <a:srgbClr val="FFDE59"/>
            </a:solidFill>
            <a:prstDash val="solid"/>
          </a:ln>
        </p:spPr>
        <p:txBody>
          <a:bodyPr vert="horz" wrap="square" lIns="99000" tIns="54000" rIns="99000" bIns="54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Arial Unicode MS" pitchFamily="2"/>
              <a:cs typeface="Tahoma" pitchFamily="2"/>
            </a:endParaRPr>
          </a:p>
        </p:txBody>
      </p:sp>
      <p:sp>
        <p:nvSpPr>
          <p:cNvPr id="12" name="Forme libre 11"/>
          <p:cNvSpPr/>
          <p:nvPr/>
        </p:nvSpPr>
        <p:spPr>
          <a:xfrm>
            <a:off x="3096000" y="558720"/>
            <a:ext cx="702000" cy="702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06471"/>
              <a:gd name="f7" fmla="val 1310630"/>
              <a:gd name="f8" fmla="val 753236"/>
              <a:gd name="f9" fmla="val 1506470"/>
              <a:gd name="f10" fmla="val 285063"/>
              <a:gd name="f11" fmla="val 1025568"/>
              <a:gd name="f12" fmla="val 1"/>
              <a:gd name="f13" fmla="+- 0 0 0"/>
              <a:gd name="f14" fmla="*/ f3 1 1506471"/>
              <a:gd name="f15" fmla="*/ f4 1 1310630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1506471"/>
              <a:gd name="f24" fmla="*/ f20 1 1310630"/>
              <a:gd name="f25" fmla="*/ 0 f21 1"/>
              <a:gd name="f26" fmla="*/ 655315 f20 1"/>
              <a:gd name="f27" fmla="*/ 327658 f21 1"/>
              <a:gd name="f28" fmla="*/ 0 f20 1"/>
              <a:gd name="f29" fmla="*/ 1178814 f21 1"/>
              <a:gd name="f30" fmla="*/ 1506471 f21 1"/>
              <a:gd name="f31" fmla="*/ 1310630 f20 1"/>
              <a:gd name="f32" fmla="+- f22 0 f1"/>
              <a:gd name="f33" fmla="*/ f25 1 1506471"/>
              <a:gd name="f34" fmla="*/ f26 1 1310630"/>
              <a:gd name="f35" fmla="*/ f27 1 1506471"/>
              <a:gd name="f36" fmla="*/ f28 1 1310630"/>
              <a:gd name="f37" fmla="*/ f29 1 1506471"/>
              <a:gd name="f38" fmla="*/ f30 1 1506471"/>
              <a:gd name="f39" fmla="*/ f31 1 1310630"/>
              <a:gd name="f40" fmla="*/ f16 1 f23"/>
              <a:gd name="f41" fmla="*/ f17 1 f23"/>
              <a:gd name="f42" fmla="*/ f16 1 f24"/>
              <a:gd name="f43" fmla="*/ f18 1 f24"/>
              <a:gd name="f44" fmla="*/ f33 1 f23"/>
              <a:gd name="f45" fmla="*/ f34 1 f24"/>
              <a:gd name="f46" fmla="*/ f35 1 f23"/>
              <a:gd name="f47" fmla="*/ f36 1 f24"/>
              <a:gd name="f48" fmla="*/ f37 1 f23"/>
              <a:gd name="f49" fmla="*/ f38 1 f23"/>
              <a:gd name="f50" fmla="*/ f39 1 f24"/>
              <a:gd name="f51" fmla="*/ f40 f14 1"/>
              <a:gd name="f52" fmla="*/ f41 f14 1"/>
              <a:gd name="f53" fmla="*/ f43 f15 1"/>
              <a:gd name="f54" fmla="*/ f42 f15 1"/>
              <a:gd name="f55" fmla="*/ f44 f14 1"/>
              <a:gd name="f56" fmla="*/ f45 f15 1"/>
              <a:gd name="f57" fmla="*/ f46 f14 1"/>
              <a:gd name="f58" fmla="*/ f47 f15 1"/>
              <a:gd name="f59" fmla="*/ f48 f14 1"/>
              <a:gd name="f60" fmla="*/ f49 f14 1"/>
              <a:gd name="f61" fmla="*/ f50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5" y="f56"/>
              </a:cxn>
              <a:cxn ang="f32">
                <a:pos x="f57" y="f58"/>
              </a:cxn>
              <a:cxn ang="f32">
                <a:pos x="f59" y="f58"/>
              </a:cxn>
              <a:cxn ang="f32">
                <a:pos x="f60" y="f56"/>
              </a:cxn>
              <a:cxn ang="f32">
                <a:pos x="f59" y="f61"/>
              </a:cxn>
              <a:cxn ang="f32">
                <a:pos x="f57" y="f61"/>
              </a:cxn>
              <a:cxn ang="f32">
                <a:pos x="f55" y="f56"/>
              </a:cxn>
            </a:cxnLst>
            <a:rect l="f51" t="f54" r="f52" b="f53"/>
            <a:pathLst>
              <a:path w="1506471" h="1310630">
                <a:moveTo>
                  <a:pt x="f8" y="f5"/>
                </a:moveTo>
                <a:lnTo>
                  <a:pt x="f9" y="f10"/>
                </a:lnTo>
                <a:lnTo>
                  <a:pt x="f9" y="f11"/>
                </a:lnTo>
                <a:lnTo>
                  <a:pt x="f8" y="f7"/>
                </a:lnTo>
                <a:lnTo>
                  <a:pt x="f12" y="f11"/>
                </a:lnTo>
                <a:lnTo>
                  <a:pt x="f12" y="f10"/>
                </a:lnTo>
                <a:lnTo>
                  <a:pt x="f8" y="f5"/>
                </a:lnTo>
                <a:close/>
              </a:path>
            </a:pathLst>
          </a:custGeom>
          <a:solidFill>
            <a:srgbClr val="FFF5CE"/>
          </a:solidFill>
          <a:ln w="36000">
            <a:solidFill>
              <a:srgbClr val="FFDE59"/>
            </a:solidFill>
            <a:prstDash val="solid"/>
          </a:ln>
        </p:spPr>
        <p:txBody>
          <a:bodyPr vert="horz" wrap="square" lIns="99000" tIns="54000" rIns="99000" bIns="54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Arial Unicode MS" pitchFamily="2"/>
              <a:cs typeface="Tahoma" pitchFamily="2"/>
            </a:endParaRPr>
          </a:p>
        </p:txBody>
      </p:sp>
      <p:sp>
        <p:nvSpPr>
          <p:cNvPr id="13" name="Forme libre 12"/>
          <p:cNvSpPr/>
          <p:nvPr/>
        </p:nvSpPr>
        <p:spPr>
          <a:xfrm>
            <a:off x="4140000" y="18720"/>
            <a:ext cx="702000" cy="702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06471"/>
              <a:gd name="f7" fmla="val 1310630"/>
              <a:gd name="f8" fmla="val 753236"/>
              <a:gd name="f9" fmla="val 1506470"/>
              <a:gd name="f10" fmla="val 285063"/>
              <a:gd name="f11" fmla="val 1025568"/>
              <a:gd name="f12" fmla="val 1"/>
              <a:gd name="f13" fmla="+- 0 0 0"/>
              <a:gd name="f14" fmla="*/ f3 1 1506471"/>
              <a:gd name="f15" fmla="*/ f4 1 1310630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1506471"/>
              <a:gd name="f24" fmla="*/ f20 1 1310630"/>
              <a:gd name="f25" fmla="*/ 0 f21 1"/>
              <a:gd name="f26" fmla="*/ 655315 f20 1"/>
              <a:gd name="f27" fmla="*/ 327658 f21 1"/>
              <a:gd name="f28" fmla="*/ 0 f20 1"/>
              <a:gd name="f29" fmla="*/ 1178814 f21 1"/>
              <a:gd name="f30" fmla="*/ 1506471 f21 1"/>
              <a:gd name="f31" fmla="*/ 1310630 f20 1"/>
              <a:gd name="f32" fmla="+- f22 0 f1"/>
              <a:gd name="f33" fmla="*/ f25 1 1506471"/>
              <a:gd name="f34" fmla="*/ f26 1 1310630"/>
              <a:gd name="f35" fmla="*/ f27 1 1506471"/>
              <a:gd name="f36" fmla="*/ f28 1 1310630"/>
              <a:gd name="f37" fmla="*/ f29 1 1506471"/>
              <a:gd name="f38" fmla="*/ f30 1 1506471"/>
              <a:gd name="f39" fmla="*/ f31 1 1310630"/>
              <a:gd name="f40" fmla="*/ f16 1 f23"/>
              <a:gd name="f41" fmla="*/ f17 1 f23"/>
              <a:gd name="f42" fmla="*/ f16 1 f24"/>
              <a:gd name="f43" fmla="*/ f18 1 f24"/>
              <a:gd name="f44" fmla="*/ f33 1 f23"/>
              <a:gd name="f45" fmla="*/ f34 1 f24"/>
              <a:gd name="f46" fmla="*/ f35 1 f23"/>
              <a:gd name="f47" fmla="*/ f36 1 f24"/>
              <a:gd name="f48" fmla="*/ f37 1 f23"/>
              <a:gd name="f49" fmla="*/ f38 1 f23"/>
              <a:gd name="f50" fmla="*/ f39 1 f24"/>
              <a:gd name="f51" fmla="*/ f40 f14 1"/>
              <a:gd name="f52" fmla="*/ f41 f14 1"/>
              <a:gd name="f53" fmla="*/ f43 f15 1"/>
              <a:gd name="f54" fmla="*/ f42 f15 1"/>
              <a:gd name="f55" fmla="*/ f44 f14 1"/>
              <a:gd name="f56" fmla="*/ f45 f15 1"/>
              <a:gd name="f57" fmla="*/ f46 f14 1"/>
              <a:gd name="f58" fmla="*/ f47 f15 1"/>
              <a:gd name="f59" fmla="*/ f48 f14 1"/>
              <a:gd name="f60" fmla="*/ f49 f14 1"/>
              <a:gd name="f61" fmla="*/ f50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5" y="f56"/>
              </a:cxn>
              <a:cxn ang="f32">
                <a:pos x="f57" y="f58"/>
              </a:cxn>
              <a:cxn ang="f32">
                <a:pos x="f59" y="f58"/>
              </a:cxn>
              <a:cxn ang="f32">
                <a:pos x="f60" y="f56"/>
              </a:cxn>
              <a:cxn ang="f32">
                <a:pos x="f59" y="f61"/>
              </a:cxn>
              <a:cxn ang="f32">
                <a:pos x="f57" y="f61"/>
              </a:cxn>
              <a:cxn ang="f32">
                <a:pos x="f55" y="f56"/>
              </a:cxn>
            </a:cxnLst>
            <a:rect l="f51" t="f54" r="f52" b="f53"/>
            <a:pathLst>
              <a:path w="1506471" h="1310630">
                <a:moveTo>
                  <a:pt x="f8" y="f5"/>
                </a:moveTo>
                <a:lnTo>
                  <a:pt x="f9" y="f10"/>
                </a:lnTo>
                <a:lnTo>
                  <a:pt x="f9" y="f11"/>
                </a:lnTo>
                <a:lnTo>
                  <a:pt x="f8" y="f7"/>
                </a:lnTo>
                <a:lnTo>
                  <a:pt x="f12" y="f11"/>
                </a:lnTo>
                <a:lnTo>
                  <a:pt x="f12" y="f10"/>
                </a:lnTo>
                <a:lnTo>
                  <a:pt x="f8" y="f5"/>
                </a:lnTo>
                <a:close/>
              </a:path>
            </a:pathLst>
          </a:custGeom>
          <a:solidFill>
            <a:srgbClr val="FFF5CE"/>
          </a:solidFill>
          <a:ln w="36000">
            <a:solidFill>
              <a:srgbClr val="FFDE59"/>
            </a:solidFill>
            <a:prstDash val="solid"/>
          </a:ln>
        </p:spPr>
        <p:txBody>
          <a:bodyPr vert="horz" wrap="square" lIns="99000" tIns="54000" rIns="99000" bIns="54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Arial Unicode MS" pitchFamily="2"/>
              <a:cs typeface="Tahoma" pitchFamily="2"/>
            </a:endParaRPr>
          </a:p>
        </p:txBody>
      </p:sp>
      <p:sp>
        <p:nvSpPr>
          <p:cNvPr id="14" name="Forme libre 13"/>
          <p:cNvSpPr/>
          <p:nvPr/>
        </p:nvSpPr>
        <p:spPr>
          <a:xfrm>
            <a:off x="4500000" y="558720"/>
            <a:ext cx="702000" cy="702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06471"/>
              <a:gd name="f7" fmla="val 1310630"/>
              <a:gd name="f8" fmla="val 753236"/>
              <a:gd name="f9" fmla="val 1506470"/>
              <a:gd name="f10" fmla="val 285063"/>
              <a:gd name="f11" fmla="val 1025568"/>
              <a:gd name="f12" fmla="val 1"/>
              <a:gd name="f13" fmla="+- 0 0 0"/>
              <a:gd name="f14" fmla="*/ f3 1 1506471"/>
              <a:gd name="f15" fmla="*/ f4 1 1310630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1506471"/>
              <a:gd name="f24" fmla="*/ f20 1 1310630"/>
              <a:gd name="f25" fmla="*/ 0 f21 1"/>
              <a:gd name="f26" fmla="*/ 655315 f20 1"/>
              <a:gd name="f27" fmla="*/ 327658 f21 1"/>
              <a:gd name="f28" fmla="*/ 0 f20 1"/>
              <a:gd name="f29" fmla="*/ 1178814 f21 1"/>
              <a:gd name="f30" fmla="*/ 1506471 f21 1"/>
              <a:gd name="f31" fmla="*/ 1310630 f20 1"/>
              <a:gd name="f32" fmla="+- f22 0 f1"/>
              <a:gd name="f33" fmla="*/ f25 1 1506471"/>
              <a:gd name="f34" fmla="*/ f26 1 1310630"/>
              <a:gd name="f35" fmla="*/ f27 1 1506471"/>
              <a:gd name="f36" fmla="*/ f28 1 1310630"/>
              <a:gd name="f37" fmla="*/ f29 1 1506471"/>
              <a:gd name="f38" fmla="*/ f30 1 1506471"/>
              <a:gd name="f39" fmla="*/ f31 1 1310630"/>
              <a:gd name="f40" fmla="*/ f16 1 f23"/>
              <a:gd name="f41" fmla="*/ f17 1 f23"/>
              <a:gd name="f42" fmla="*/ f16 1 f24"/>
              <a:gd name="f43" fmla="*/ f18 1 f24"/>
              <a:gd name="f44" fmla="*/ f33 1 f23"/>
              <a:gd name="f45" fmla="*/ f34 1 f24"/>
              <a:gd name="f46" fmla="*/ f35 1 f23"/>
              <a:gd name="f47" fmla="*/ f36 1 f24"/>
              <a:gd name="f48" fmla="*/ f37 1 f23"/>
              <a:gd name="f49" fmla="*/ f38 1 f23"/>
              <a:gd name="f50" fmla="*/ f39 1 f24"/>
              <a:gd name="f51" fmla="*/ f40 f14 1"/>
              <a:gd name="f52" fmla="*/ f41 f14 1"/>
              <a:gd name="f53" fmla="*/ f43 f15 1"/>
              <a:gd name="f54" fmla="*/ f42 f15 1"/>
              <a:gd name="f55" fmla="*/ f44 f14 1"/>
              <a:gd name="f56" fmla="*/ f45 f15 1"/>
              <a:gd name="f57" fmla="*/ f46 f14 1"/>
              <a:gd name="f58" fmla="*/ f47 f15 1"/>
              <a:gd name="f59" fmla="*/ f48 f14 1"/>
              <a:gd name="f60" fmla="*/ f49 f14 1"/>
              <a:gd name="f61" fmla="*/ f50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5" y="f56"/>
              </a:cxn>
              <a:cxn ang="f32">
                <a:pos x="f57" y="f58"/>
              </a:cxn>
              <a:cxn ang="f32">
                <a:pos x="f59" y="f58"/>
              </a:cxn>
              <a:cxn ang="f32">
                <a:pos x="f60" y="f56"/>
              </a:cxn>
              <a:cxn ang="f32">
                <a:pos x="f59" y="f61"/>
              </a:cxn>
              <a:cxn ang="f32">
                <a:pos x="f57" y="f61"/>
              </a:cxn>
              <a:cxn ang="f32">
                <a:pos x="f55" y="f56"/>
              </a:cxn>
            </a:cxnLst>
            <a:rect l="f51" t="f54" r="f52" b="f53"/>
            <a:pathLst>
              <a:path w="1506471" h="1310630">
                <a:moveTo>
                  <a:pt x="f8" y="f5"/>
                </a:moveTo>
                <a:lnTo>
                  <a:pt x="f9" y="f10"/>
                </a:lnTo>
                <a:lnTo>
                  <a:pt x="f9" y="f11"/>
                </a:lnTo>
                <a:lnTo>
                  <a:pt x="f8" y="f7"/>
                </a:lnTo>
                <a:lnTo>
                  <a:pt x="f12" y="f11"/>
                </a:lnTo>
                <a:lnTo>
                  <a:pt x="f12" y="f10"/>
                </a:lnTo>
                <a:lnTo>
                  <a:pt x="f8" y="f5"/>
                </a:lnTo>
                <a:close/>
              </a:path>
            </a:pathLst>
          </a:custGeom>
          <a:solidFill>
            <a:srgbClr val="FFF5CE"/>
          </a:solidFill>
          <a:ln w="36000">
            <a:solidFill>
              <a:srgbClr val="FFDE59"/>
            </a:solidFill>
            <a:prstDash val="solid"/>
          </a:ln>
        </p:spPr>
        <p:txBody>
          <a:bodyPr vert="horz" wrap="square" lIns="99000" tIns="54000" rIns="99000" bIns="54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Arial Unicode MS" pitchFamily="2"/>
              <a:cs typeface="Tahoma" pitchFamily="2"/>
            </a:endParaRPr>
          </a:p>
        </p:txBody>
      </p:sp>
      <p:sp>
        <p:nvSpPr>
          <p:cNvPr id="15" name="Forme libre 14"/>
          <p:cNvSpPr/>
          <p:nvPr/>
        </p:nvSpPr>
        <p:spPr>
          <a:xfrm>
            <a:off x="3798000" y="558720"/>
            <a:ext cx="702000" cy="702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06471"/>
              <a:gd name="f7" fmla="val 1310630"/>
              <a:gd name="f8" fmla="val 753236"/>
              <a:gd name="f9" fmla="val 1506470"/>
              <a:gd name="f10" fmla="val 285063"/>
              <a:gd name="f11" fmla="val 1025568"/>
              <a:gd name="f12" fmla="val 1"/>
              <a:gd name="f13" fmla="+- 0 0 0"/>
              <a:gd name="f14" fmla="*/ f3 1 1506471"/>
              <a:gd name="f15" fmla="*/ f4 1 1310630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1506471"/>
              <a:gd name="f24" fmla="*/ f20 1 1310630"/>
              <a:gd name="f25" fmla="*/ 0 f21 1"/>
              <a:gd name="f26" fmla="*/ 655315 f20 1"/>
              <a:gd name="f27" fmla="*/ 327658 f21 1"/>
              <a:gd name="f28" fmla="*/ 0 f20 1"/>
              <a:gd name="f29" fmla="*/ 1178814 f21 1"/>
              <a:gd name="f30" fmla="*/ 1506471 f21 1"/>
              <a:gd name="f31" fmla="*/ 1310630 f20 1"/>
              <a:gd name="f32" fmla="+- f22 0 f1"/>
              <a:gd name="f33" fmla="*/ f25 1 1506471"/>
              <a:gd name="f34" fmla="*/ f26 1 1310630"/>
              <a:gd name="f35" fmla="*/ f27 1 1506471"/>
              <a:gd name="f36" fmla="*/ f28 1 1310630"/>
              <a:gd name="f37" fmla="*/ f29 1 1506471"/>
              <a:gd name="f38" fmla="*/ f30 1 1506471"/>
              <a:gd name="f39" fmla="*/ f31 1 1310630"/>
              <a:gd name="f40" fmla="*/ f16 1 f23"/>
              <a:gd name="f41" fmla="*/ f17 1 f23"/>
              <a:gd name="f42" fmla="*/ f16 1 f24"/>
              <a:gd name="f43" fmla="*/ f18 1 f24"/>
              <a:gd name="f44" fmla="*/ f33 1 f23"/>
              <a:gd name="f45" fmla="*/ f34 1 f24"/>
              <a:gd name="f46" fmla="*/ f35 1 f23"/>
              <a:gd name="f47" fmla="*/ f36 1 f24"/>
              <a:gd name="f48" fmla="*/ f37 1 f23"/>
              <a:gd name="f49" fmla="*/ f38 1 f23"/>
              <a:gd name="f50" fmla="*/ f39 1 f24"/>
              <a:gd name="f51" fmla="*/ f40 f14 1"/>
              <a:gd name="f52" fmla="*/ f41 f14 1"/>
              <a:gd name="f53" fmla="*/ f43 f15 1"/>
              <a:gd name="f54" fmla="*/ f42 f15 1"/>
              <a:gd name="f55" fmla="*/ f44 f14 1"/>
              <a:gd name="f56" fmla="*/ f45 f15 1"/>
              <a:gd name="f57" fmla="*/ f46 f14 1"/>
              <a:gd name="f58" fmla="*/ f47 f15 1"/>
              <a:gd name="f59" fmla="*/ f48 f14 1"/>
              <a:gd name="f60" fmla="*/ f49 f14 1"/>
              <a:gd name="f61" fmla="*/ f50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5" y="f56"/>
              </a:cxn>
              <a:cxn ang="f32">
                <a:pos x="f57" y="f58"/>
              </a:cxn>
              <a:cxn ang="f32">
                <a:pos x="f59" y="f58"/>
              </a:cxn>
              <a:cxn ang="f32">
                <a:pos x="f60" y="f56"/>
              </a:cxn>
              <a:cxn ang="f32">
                <a:pos x="f59" y="f61"/>
              </a:cxn>
              <a:cxn ang="f32">
                <a:pos x="f57" y="f61"/>
              </a:cxn>
              <a:cxn ang="f32">
                <a:pos x="f55" y="f56"/>
              </a:cxn>
            </a:cxnLst>
            <a:rect l="f51" t="f54" r="f52" b="f53"/>
            <a:pathLst>
              <a:path w="1506471" h="1310630">
                <a:moveTo>
                  <a:pt x="f8" y="f5"/>
                </a:moveTo>
                <a:lnTo>
                  <a:pt x="f9" y="f10"/>
                </a:lnTo>
                <a:lnTo>
                  <a:pt x="f9" y="f11"/>
                </a:lnTo>
                <a:lnTo>
                  <a:pt x="f8" y="f7"/>
                </a:lnTo>
                <a:lnTo>
                  <a:pt x="f12" y="f11"/>
                </a:lnTo>
                <a:lnTo>
                  <a:pt x="f12" y="f10"/>
                </a:lnTo>
                <a:lnTo>
                  <a:pt x="f8" y="f5"/>
                </a:lnTo>
                <a:close/>
              </a:path>
            </a:pathLst>
          </a:custGeom>
          <a:solidFill>
            <a:srgbClr val="FFF5CE"/>
          </a:solidFill>
          <a:ln w="36000">
            <a:solidFill>
              <a:srgbClr val="FFDE59"/>
            </a:solidFill>
            <a:prstDash val="solid"/>
          </a:ln>
        </p:spPr>
        <p:txBody>
          <a:bodyPr vert="horz" wrap="square" lIns="99000" tIns="54000" rIns="99000" bIns="54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Arial Unicode MS" pitchFamily="2"/>
              <a:cs typeface="Tahoma" pitchFamily="2"/>
            </a:endParaRPr>
          </a:p>
        </p:txBody>
      </p:sp>
      <p:sp>
        <p:nvSpPr>
          <p:cNvPr id="16" name="Forme libre 15"/>
          <p:cNvSpPr/>
          <p:nvPr/>
        </p:nvSpPr>
        <p:spPr>
          <a:xfrm>
            <a:off x="5526000" y="18720"/>
            <a:ext cx="702000" cy="702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06471"/>
              <a:gd name="f7" fmla="val 1310630"/>
              <a:gd name="f8" fmla="val 753236"/>
              <a:gd name="f9" fmla="val 1506470"/>
              <a:gd name="f10" fmla="val 285063"/>
              <a:gd name="f11" fmla="val 1025568"/>
              <a:gd name="f12" fmla="val 1"/>
              <a:gd name="f13" fmla="+- 0 0 0"/>
              <a:gd name="f14" fmla="*/ f3 1 1506471"/>
              <a:gd name="f15" fmla="*/ f4 1 1310630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1506471"/>
              <a:gd name="f24" fmla="*/ f20 1 1310630"/>
              <a:gd name="f25" fmla="*/ 0 f21 1"/>
              <a:gd name="f26" fmla="*/ 655315 f20 1"/>
              <a:gd name="f27" fmla="*/ 327658 f21 1"/>
              <a:gd name="f28" fmla="*/ 0 f20 1"/>
              <a:gd name="f29" fmla="*/ 1178814 f21 1"/>
              <a:gd name="f30" fmla="*/ 1506471 f21 1"/>
              <a:gd name="f31" fmla="*/ 1310630 f20 1"/>
              <a:gd name="f32" fmla="+- f22 0 f1"/>
              <a:gd name="f33" fmla="*/ f25 1 1506471"/>
              <a:gd name="f34" fmla="*/ f26 1 1310630"/>
              <a:gd name="f35" fmla="*/ f27 1 1506471"/>
              <a:gd name="f36" fmla="*/ f28 1 1310630"/>
              <a:gd name="f37" fmla="*/ f29 1 1506471"/>
              <a:gd name="f38" fmla="*/ f30 1 1506471"/>
              <a:gd name="f39" fmla="*/ f31 1 1310630"/>
              <a:gd name="f40" fmla="*/ f16 1 f23"/>
              <a:gd name="f41" fmla="*/ f17 1 f23"/>
              <a:gd name="f42" fmla="*/ f16 1 f24"/>
              <a:gd name="f43" fmla="*/ f18 1 f24"/>
              <a:gd name="f44" fmla="*/ f33 1 f23"/>
              <a:gd name="f45" fmla="*/ f34 1 f24"/>
              <a:gd name="f46" fmla="*/ f35 1 f23"/>
              <a:gd name="f47" fmla="*/ f36 1 f24"/>
              <a:gd name="f48" fmla="*/ f37 1 f23"/>
              <a:gd name="f49" fmla="*/ f38 1 f23"/>
              <a:gd name="f50" fmla="*/ f39 1 f24"/>
              <a:gd name="f51" fmla="*/ f40 f14 1"/>
              <a:gd name="f52" fmla="*/ f41 f14 1"/>
              <a:gd name="f53" fmla="*/ f43 f15 1"/>
              <a:gd name="f54" fmla="*/ f42 f15 1"/>
              <a:gd name="f55" fmla="*/ f44 f14 1"/>
              <a:gd name="f56" fmla="*/ f45 f15 1"/>
              <a:gd name="f57" fmla="*/ f46 f14 1"/>
              <a:gd name="f58" fmla="*/ f47 f15 1"/>
              <a:gd name="f59" fmla="*/ f48 f14 1"/>
              <a:gd name="f60" fmla="*/ f49 f14 1"/>
              <a:gd name="f61" fmla="*/ f50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5" y="f56"/>
              </a:cxn>
              <a:cxn ang="f32">
                <a:pos x="f57" y="f58"/>
              </a:cxn>
              <a:cxn ang="f32">
                <a:pos x="f59" y="f58"/>
              </a:cxn>
              <a:cxn ang="f32">
                <a:pos x="f60" y="f56"/>
              </a:cxn>
              <a:cxn ang="f32">
                <a:pos x="f59" y="f61"/>
              </a:cxn>
              <a:cxn ang="f32">
                <a:pos x="f57" y="f61"/>
              </a:cxn>
              <a:cxn ang="f32">
                <a:pos x="f55" y="f56"/>
              </a:cxn>
            </a:cxnLst>
            <a:rect l="f51" t="f54" r="f52" b="f53"/>
            <a:pathLst>
              <a:path w="1506471" h="1310630">
                <a:moveTo>
                  <a:pt x="f8" y="f5"/>
                </a:moveTo>
                <a:lnTo>
                  <a:pt x="f9" y="f10"/>
                </a:lnTo>
                <a:lnTo>
                  <a:pt x="f9" y="f11"/>
                </a:lnTo>
                <a:lnTo>
                  <a:pt x="f8" y="f7"/>
                </a:lnTo>
                <a:lnTo>
                  <a:pt x="f12" y="f11"/>
                </a:lnTo>
                <a:lnTo>
                  <a:pt x="f12" y="f10"/>
                </a:lnTo>
                <a:lnTo>
                  <a:pt x="f8" y="f5"/>
                </a:lnTo>
                <a:close/>
              </a:path>
            </a:pathLst>
          </a:custGeom>
          <a:solidFill>
            <a:srgbClr val="FFF5CE"/>
          </a:solidFill>
          <a:ln w="36000">
            <a:solidFill>
              <a:srgbClr val="FFDE59"/>
            </a:solidFill>
            <a:prstDash val="solid"/>
          </a:ln>
        </p:spPr>
        <p:txBody>
          <a:bodyPr vert="horz" wrap="square" lIns="99000" tIns="54000" rIns="99000" bIns="54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Arial Unicode MS" pitchFamily="2"/>
              <a:cs typeface="Tahoma" pitchFamily="2"/>
            </a:endParaRPr>
          </a:p>
        </p:txBody>
      </p:sp>
      <p:sp>
        <p:nvSpPr>
          <p:cNvPr id="17" name="Forme libre 16"/>
          <p:cNvSpPr/>
          <p:nvPr/>
        </p:nvSpPr>
        <p:spPr>
          <a:xfrm>
            <a:off x="4842000" y="18720"/>
            <a:ext cx="702000" cy="702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06471"/>
              <a:gd name="f7" fmla="val 1310630"/>
              <a:gd name="f8" fmla="val 753236"/>
              <a:gd name="f9" fmla="val 1506470"/>
              <a:gd name="f10" fmla="val 285063"/>
              <a:gd name="f11" fmla="val 1025568"/>
              <a:gd name="f12" fmla="val 1"/>
              <a:gd name="f13" fmla="+- 0 0 0"/>
              <a:gd name="f14" fmla="*/ f3 1 1506471"/>
              <a:gd name="f15" fmla="*/ f4 1 1310630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1506471"/>
              <a:gd name="f24" fmla="*/ f20 1 1310630"/>
              <a:gd name="f25" fmla="*/ 0 f21 1"/>
              <a:gd name="f26" fmla="*/ 655315 f20 1"/>
              <a:gd name="f27" fmla="*/ 327658 f21 1"/>
              <a:gd name="f28" fmla="*/ 0 f20 1"/>
              <a:gd name="f29" fmla="*/ 1178814 f21 1"/>
              <a:gd name="f30" fmla="*/ 1506471 f21 1"/>
              <a:gd name="f31" fmla="*/ 1310630 f20 1"/>
              <a:gd name="f32" fmla="+- f22 0 f1"/>
              <a:gd name="f33" fmla="*/ f25 1 1506471"/>
              <a:gd name="f34" fmla="*/ f26 1 1310630"/>
              <a:gd name="f35" fmla="*/ f27 1 1506471"/>
              <a:gd name="f36" fmla="*/ f28 1 1310630"/>
              <a:gd name="f37" fmla="*/ f29 1 1506471"/>
              <a:gd name="f38" fmla="*/ f30 1 1506471"/>
              <a:gd name="f39" fmla="*/ f31 1 1310630"/>
              <a:gd name="f40" fmla="*/ f16 1 f23"/>
              <a:gd name="f41" fmla="*/ f17 1 f23"/>
              <a:gd name="f42" fmla="*/ f16 1 f24"/>
              <a:gd name="f43" fmla="*/ f18 1 f24"/>
              <a:gd name="f44" fmla="*/ f33 1 f23"/>
              <a:gd name="f45" fmla="*/ f34 1 f24"/>
              <a:gd name="f46" fmla="*/ f35 1 f23"/>
              <a:gd name="f47" fmla="*/ f36 1 f24"/>
              <a:gd name="f48" fmla="*/ f37 1 f23"/>
              <a:gd name="f49" fmla="*/ f38 1 f23"/>
              <a:gd name="f50" fmla="*/ f39 1 f24"/>
              <a:gd name="f51" fmla="*/ f40 f14 1"/>
              <a:gd name="f52" fmla="*/ f41 f14 1"/>
              <a:gd name="f53" fmla="*/ f43 f15 1"/>
              <a:gd name="f54" fmla="*/ f42 f15 1"/>
              <a:gd name="f55" fmla="*/ f44 f14 1"/>
              <a:gd name="f56" fmla="*/ f45 f15 1"/>
              <a:gd name="f57" fmla="*/ f46 f14 1"/>
              <a:gd name="f58" fmla="*/ f47 f15 1"/>
              <a:gd name="f59" fmla="*/ f48 f14 1"/>
              <a:gd name="f60" fmla="*/ f49 f14 1"/>
              <a:gd name="f61" fmla="*/ f50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5" y="f56"/>
              </a:cxn>
              <a:cxn ang="f32">
                <a:pos x="f57" y="f58"/>
              </a:cxn>
              <a:cxn ang="f32">
                <a:pos x="f59" y="f58"/>
              </a:cxn>
              <a:cxn ang="f32">
                <a:pos x="f60" y="f56"/>
              </a:cxn>
              <a:cxn ang="f32">
                <a:pos x="f59" y="f61"/>
              </a:cxn>
              <a:cxn ang="f32">
                <a:pos x="f57" y="f61"/>
              </a:cxn>
              <a:cxn ang="f32">
                <a:pos x="f55" y="f56"/>
              </a:cxn>
            </a:cxnLst>
            <a:rect l="f51" t="f54" r="f52" b="f53"/>
            <a:pathLst>
              <a:path w="1506471" h="1310630">
                <a:moveTo>
                  <a:pt x="f8" y="f5"/>
                </a:moveTo>
                <a:lnTo>
                  <a:pt x="f9" y="f10"/>
                </a:lnTo>
                <a:lnTo>
                  <a:pt x="f9" y="f11"/>
                </a:lnTo>
                <a:lnTo>
                  <a:pt x="f8" y="f7"/>
                </a:lnTo>
                <a:lnTo>
                  <a:pt x="f12" y="f11"/>
                </a:lnTo>
                <a:lnTo>
                  <a:pt x="f12" y="f10"/>
                </a:lnTo>
                <a:lnTo>
                  <a:pt x="f8" y="f5"/>
                </a:lnTo>
                <a:close/>
              </a:path>
            </a:pathLst>
          </a:custGeom>
          <a:solidFill>
            <a:srgbClr val="FFF5CE"/>
          </a:solidFill>
          <a:ln w="36000">
            <a:solidFill>
              <a:srgbClr val="FFDE59"/>
            </a:solidFill>
            <a:prstDash val="solid"/>
          </a:ln>
        </p:spPr>
        <p:txBody>
          <a:bodyPr vert="horz" wrap="square" lIns="99000" tIns="54000" rIns="99000" bIns="54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Arial Unicode MS" pitchFamily="2"/>
              <a:cs typeface="Tahoma" pitchFamily="2"/>
            </a:endParaRPr>
          </a:p>
        </p:txBody>
      </p:sp>
      <p:sp>
        <p:nvSpPr>
          <p:cNvPr id="18" name="Forme libre 17"/>
          <p:cNvSpPr/>
          <p:nvPr/>
        </p:nvSpPr>
        <p:spPr>
          <a:xfrm>
            <a:off x="5202000" y="558720"/>
            <a:ext cx="702000" cy="702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06471"/>
              <a:gd name="f7" fmla="val 1310630"/>
              <a:gd name="f8" fmla="val 753236"/>
              <a:gd name="f9" fmla="val 1506470"/>
              <a:gd name="f10" fmla="val 285063"/>
              <a:gd name="f11" fmla="val 1025568"/>
              <a:gd name="f12" fmla="val 1"/>
              <a:gd name="f13" fmla="+- 0 0 0"/>
              <a:gd name="f14" fmla="*/ f3 1 1506471"/>
              <a:gd name="f15" fmla="*/ f4 1 1310630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1506471"/>
              <a:gd name="f24" fmla="*/ f20 1 1310630"/>
              <a:gd name="f25" fmla="*/ 0 f21 1"/>
              <a:gd name="f26" fmla="*/ 655315 f20 1"/>
              <a:gd name="f27" fmla="*/ 327658 f21 1"/>
              <a:gd name="f28" fmla="*/ 0 f20 1"/>
              <a:gd name="f29" fmla="*/ 1178814 f21 1"/>
              <a:gd name="f30" fmla="*/ 1506471 f21 1"/>
              <a:gd name="f31" fmla="*/ 1310630 f20 1"/>
              <a:gd name="f32" fmla="+- f22 0 f1"/>
              <a:gd name="f33" fmla="*/ f25 1 1506471"/>
              <a:gd name="f34" fmla="*/ f26 1 1310630"/>
              <a:gd name="f35" fmla="*/ f27 1 1506471"/>
              <a:gd name="f36" fmla="*/ f28 1 1310630"/>
              <a:gd name="f37" fmla="*/ f29 1 1506471"/>
              <a:gd name="f38" fmla="*/ f30 1 1506471"/>
              <a:gd name="f39" fmla="*/ f31 1 1310630"/>
              <a:gd name="f40" fmla="*/ f16 1 f23"/>
              <a:gd name="f41" fmla="*/ f17 1 f23"/>
              <a:gd name="f42" fmla="*/ f16 1 f24"/>
              <a:gd name="f43" fmla="*/ f18 1 f24"/>
              <a:gd name="f44" fmla="*/ f33 1 f23"/>
              <a:gd name="f45" fmla="*/ f34 1 f24"/>
              <a:gd name="f46" fmla="*/ f35 1 f23"/>
              <a:gd name="f47" fmla="*/ f36 1 f24"/>
              <a:gd name="f48" fmla="*/ f37 1 f23"/>
              <a:gd name="f49" fmla="*/ f38 1 f23"/>
              <a:gd name="f50" fmla="*/ f39 1 f24"/>
              <a:gd name="f51" fmla="*/ f40 f14 1"/>
              <a:gd name="f52" fmla="*/ f41 f14 1"/>
              <a:gd name="f53" fmla="*/ f43 f15 1"/>
              <a:gd name="f54" fmla="*/ f42 f15 1"/>
              <a:gd name="f55" fmla="*/ f44 f14 1"/>
              <a:gd name="f56" fmla="*/ f45 f15 1"/>
              <a:gd name="f57" fmla="*/ f46 f14 1"/>
              <a:gd name="f58" fmla="*/ f47 f15 1"/>
              <a:gd name="f59" fmla="*/ f48 f14 1"/>
              <a:gd name="f60" fmla="*/ f49 f14 1"/>
              <a:gd name="f61" fmla="*/ f50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5" y="f56"/>
              </a:cxn>
              <a:cxn ang="f32">
                <a:pos x="f57" y="f58"/>
              </a:cxn>
              <a:cxn ang="f32">
                <a:pos x="f59" y="f58"/>
              </a:cxn>
              <a:cxn ang="f32">
                <a:pos x="f60" y="f56"/>
              </a:cxn>
              <a:cxn ang="f32">
                <a:pos x="f59" y="f61"/>
              </a:cxn>
              <a:cxn ang="f32">
                <a:pos x="f57" y="f61"/>
              </a:cxn>
              <a:cxn ang="f32">
                <a:pos x="f55" y="f56"/>
              </a:cxn>
            </a:cxnLst>
            <a:rect l="f51" t="f54" r="f52" b="f53"/>
            <a:pathLst>
              <a:path w="1506471" h="1310630">
                <a:moveTo>
                  <a:pt x="f8" y="f5"/>
                </a:moveTo>
                <a:lnTo>
                  <a:pt x="f9" y="f10"/>
                </a:lnTo>
                <a:lnTo>
                  <a:pt x="f9" y="f11"/>
                </a:lnTo>
                <a:lnTo>
                  <a:pt x="f8" y="f7"/>
                </a:lnTo>
                <a:lnTo>
                  <a:pt x="f12" y="f11"/>
                </a:lnTo>
                <a:lnTo>
                  <a:pt x="f12" y="f10"/>
                </a:lnTo>
                <a:lnTo>
                  <a:pt x="f8" y="f5"/>
                </a:lnTo>
                <a:close/>
              </a:path>
            </a:pathLst>
          </a:custGeom>
          <a:solidFill>
            <a:srgbClr val="FFF5CE"/>
          </a:solidFill>
          <a:ln w="36000">
            <a:solidFill>
              <a:srgbClr val="FFDE59"/>
            </a:solidFill>
            <a:prstDash val="solid"/>
          </a:ln>
        </p:spPr>
        <p:txBody>
          <a:bodyPr vert="horz" wrap="square" lIns="99000" tIns="54000" rIns="99000" bIns="54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Arial Unicode MS" pitchFamily="2"/>
              <a:cs typeface="Tahoma" pitchFamily="2"/>
            </a:endParaRPr>
          </a:p>
        </p:txBody>
      </p:sp>
      <p:sp>
        <p:nvSpPr>
          <p:cNvPr id="19" name="Forme libre 18"/>
          <p:cNvSpPr/>
          <p:nvPr/>
        </p:nvSpPr>
        <p:spPr>
          <a:xfrm>
            <a:off x="6606000" y="558720"/>
            <a:ext cx="702000" cy="702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06471"/>
              <a:gd name="f7" fmla="val 1310630"/>
              <a:gd name="f8" fmla="val 753236"/>
              <a:gd name="f9" fmla="val 1506470"/>
              <a:gd name="f10" fmla="val 285063"/>
              <a:gd name="f11" fmla="val 1025568"/>
              <a:gd name="f12" fmla="val 1"/>
              <a:gd name="f13" fmla="+- 0 0 0"/>
              <a:gd name="f14" fmla="*/ f3 1 1506471"/>
              <a:gd name="f15" fmla="*/ f4 1 1310630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1506471"/>
              <a:gd name="f24" fmla="*/ f20 1 1310630"/>
              <a:gd name="f25" fmla="*/ 0 f21 1"/>
              <a:gd name="f26" fmla="*/ 655315 f20 1"/>
              <a:gd name="f27" fmla="*/ 327658 f21 1"/>
              <a:gd name="f28" fmla="*/ 0 f20 1"/>
              <a:gd name="f29" fmla="*/ 1178814 f21 1"/>
              <a:gd name="f30" fmla="*/ 1506471 f21 1"/>
              <a:gd name="f31" fmla="*/ 1310630 f20 1"/>
              <a:gd name="f32" fmla="+- f22 0 f1"/>
              <a:gd name="f33" fmla="*/ f25 1 1506471"/>
              <a:gd name="f34" fmla="*/ f26 1 1310630"/>
              <a:gd name="f35" fmla="*/ f27 1 1506471"/>
              <a:gd name="f36" fmla="*/ f28 1 1310630"/>
              <a:gd name="f37" fmla="*/ f29 1 1506471"/>
              <a:gd name="f38" fmla="*/ f30 1 1506471"/>
              <a:gd name="f39" fmla="*/ f31 1 1310630"/>
              <a:gd name="f40" fmla="*/ f16 1 f23"/>
              <a:gd name="f41" fmla="*/ f17 1 f23"/>
              <a:gd name="f42" fmla="*/ f16 1 f24"/>
              <a:gd name="f43" fmla="*/ f18 1 f24"/>
              <a:gd name="f44" fmla="*/ f33 1 f23"/>
              <a:gd name="f45" fmla="*/ f34 1 f24"/>
              <a:gd name="f46" fmla="*/ f35 1 f23"/>
              <a:gd name="f47" fmla="*/ f36 1 f24"/>
              <a:gd name="f48" fmla="*/ f37 1 f23"/>
              <a:gd name="f49" fmla="*/ f38 1 f23"/>
              <a:gd name="f50" fmla="*/ f39 1 f24"/>
              <a:gd name="f51" fmla="*/ f40 f14 1"/>
              <a:gd name="f52" fmla="*/ f41 f14 1"/>
              <a:gd name="f53" fmla="*/ f43 f15 1"/>
              <a:gd name="f54" fmla="*/ f42 f15 1"/>
              <a:gd name="f55" fmla="*/ f44 f14 1"/>
              <a:gd name="f56" fmla="*/ f45 f15 1"/>
              <a:gd name="f57" fmla="*/ f46 f14 1"/>
              <a:gd name="f58" fmla="*/ f47 f15 1"/>
              <a:gd name="f59" fmla="*/ f48 f14 1"/>
              <a:gd name="f60" fmla="*/ f49 f14 1"/>
              <a:gd name="f61" fmla="*/ f50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5" y="f56"/>
              </a:cxn>
              <a:cxn ang="f32">
                <a:pos x="f57" y="f58"/>
              </a:cxn>
              <a:cxn ang="f32">
                <a:pos x="f59" y="f58"/>
              </a:cxn>
              <a:cxn ang="f32">
                <a:pos x="f60" y="f56"/>
              </a:cxn>
              <a:cxn ang="f32">
                <a:pos x="f59" y="f61"/>
              </a:cxn>
              <a:cxn ang="f32">
                <a:pos x="f57" y="f61"/>
              </a:cxn>
              <a:cxn ang="f32">
                <a:pos x="f55" y="f56"/>
              </a:cxn>
            </a:cxnLst>
            <a:rect l="f51" t="f54" r="f52" b="f53"/>
            <a:pathLst>
              <a:path w="1506471" h="1310630">
                <a:moveTo>
                  <a:pt x="f8" y="f5"/>
                </a:moveTo>
                <a:lnTo>
                  <a:pt x="f9" y="f10"/>
                </a:lnTo>
                <a:lnTo>
                  <a:pt x="f9" y="f11"/>
                </a:lnTo>
                <a:lnTo>
                  <a:pt x="f8" y="f7"/>
                </a:lnTo>
                <a:lnTo>
                  <a:pt x="f12" y="f11"/>
                </a:lnTo>
                <a:lnTo>
                  <a:pt x="f12" y="f10"/>
                </a:lnTo>
                <a:lnTo>
                  <a:pt x="f8" y="f5"/>
                </a:lnTo>
                <a:close/>
              </a:path>
            </a:pathLst>
          </a:custGeom>
          <a:solidFill>
            <a:srgbClr val="FFF5CE"/>
          </a:solidFill>
          <a:ln w="36000">
            <a:solidFill>
              <a:srgbClr val="FFDE59"/>
            </a:solidFill>
            <a:prstDash val="solid"/>
          </a:ln>
        </p:spPr>
        <p:txBody>
          <a:bodyPr vert="horz" wrap="square" lIns="99000" tIns="54000" rIns="99000" bIns="54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Arial Unicode MS" pitchFamily="2"/>
              <a:cs typeface="Tahoma" pitchFamily="2"/>
            </a:endParaRPr>
          </a:p>
        </p:txBody>
      </p:sp>
      <p:sp>
        <p:nvSpPr>
          <p:cNvPr id="20" name="Forme libre 19"/>
          <p:cNvSpPr/>
          <p:nvPr/>
        </p:nvSpPr>
        <p:spPr>
          <a:xfrm>
            <a:off x="5903999" y="558720"/>
            <a:ext cx="702000" cy="702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06471"/>
              <a:gd name="f7" fmla="val 1310630"/>
              <a:gd name="f8" fmla="val 753236"/>
              <a:gd name="f9" fmla="val 1506470"/>
              <a:gd name="f10" fmla="val 285063"/>
              <a:gd name="f11" fmla="val 1025568"/>
              <a:gd name="f12" fmla="val 1"/>
              <a:gd name="f13" fmla="+- 0 0 0"/>
              <a:gd name="f14" fmla="*/ f3 1 1506471"/>
              <a:gd name="f15" fmla="*/ f4 1 1310630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1506471"/>
              <a:gd name="f24" fmla="*/ f20 1 1310630"/>
              <a:gd name="f25" fmla="*/ 0 f21 1"/>
              <a:gd name="f26" fmla="*/ 655315 f20 1"/>
              <a:gd name="f27" fmla="*/ 327658 f21 1"/>
              <a:gd name="f28" fmla="*/ 0 f20 1"/>
              <a:gd name="f29" fmla="*/ 1178814 f21 1"/>
              <a:gd name="f30" fmla="*/ 1506471 f21 1"/>
              <a:gd name="f31" fmla="*/ 1310630 f20 1"/>
              <a:gd name="f32" fmla="+- f22 0 f1"/>
              <a:gd name="f33" fmla="*/ f25 1 1506471"/>
              <a:gd name="f34" fmla="*/ f26 1 1310630"/>
              <a:gd name="f35" fmla="*/ f27 1 1506471"/>
              <a:gd name="f36" fmla="*/ f28 1 1310630"/>
              <a:gd name="f37" fmla="*/ f29 1 1506471"/>
              <a:gd name="f38" fmla="*/ f30 1 1506471"/>
              <a:gd name="f39" fmla="*/ f31 1 1310630"/>
              <a:gd name="f40" fmla="*/ f16 1 f23"/>
              <a:gd name="f41" fmla="*/ f17 1 f23"/>
              <a:gd name="f42" fmla="*/ f16 1 f24"/>
              <a:gd name="f43" fmla="*/ f18 1 f24"/>
              <a:gd name="f44" fmla="*/ f33 1 f23"/>
              <a:gd name="f45" fmla="*/ f34 1 f24"/>
              <a:gd name="f46" fmla="*/ f35 1 f23"/>
              <a:gd name="f47" fmla="*/ f36 1 f24"/>
              <a:gd name="f48" fmla="*/ f37 1 f23"/>
              <a:gd name="f49" fmla="*/ f38 1 f23"/>
              <a:gd name="f50" fmla="*/ f39 1 f24"/>
              <a:gd name="f51" fmla="*/ f40 f14 1"/>
              <a:gd name="f52" fmla="*/ f41 f14 1"/>
              <a:gd name="f53" fmla="*/ f43 f15 1"/>
              <a:gd name="f54" fmla="*/ f42 f15 1"/>
              <a:gd name="f55" fmla="*/ f44 f14 1"/>
              <a:gd name="f56" fmla="*/ f45 f15 1"/>
              <a:gd name="f57" fmla="*/ f46 f14 1"/>
              <a:gd name="f58" fmla="*/ f47 f15 1"/>
              <a:gd name="f59" fmla="*/ f48 f14 1"/>
              <a:gd name="f60" fmla="*/ f49 f14 1"/>
              <a:gd name="f61" fmla="*/ f50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5" y="f56"/>
              </a:cxn>
              <a:cxn ang="f32">
                <a:pos x="f57" y="f58"/>
              </a:cxn>
              <a:cxn ang="f32">
                <a:pos x="f59" y="f58"/>
              </a:cxn>
              <a:cxn ang="f32">
                <a:pos x="f60" y="f56"/>
              </a:cxn>
              <a:cxn ang="f32">
                <a:pos x="f59" y="f61"/>
              </a:cxn>
              <a:cxn ang="f32">
                <a:pos x="f57" y="f61"/>
              </a:cxn>
              <a:cxn ang="f32">
                <a:pos x="f55" y="f56"/>
              </a:cxn>
            </a:cxnLst>
            <a:rect l="f51" t="f54" r="f52" b="f53"/>
            <a:pathLst>
              <a:path w="1506471" h="1310630">
                <a:moveTo>
                  <a:pt x="f8" y="f5"/>
                </a:moveTo>
                <a:lnTo>
                  <a:pt x="f9" y="f10"/>
                </a:lnTo>
                <a:lnTo>
                  <a:pt x="f9" y="f11"/>
                </a:lnTo>
                <a:lnTo>
                  <a:pt x="f8" y="f7"/>
                </a:lnTo>
                <a:lnTo>
                  <a:pt x="f12" y="f11"/>
                </a:lnTo>
                <a:lnTo>
                  <a:pt x="f12" y="f10"/>
                </a:lnTo>
                <a:lnTo>
                  <a:pt x="f8" y="f5"/>
                </a:lnTo>
                <a:close/>
              </a:path>
            </a:pathLst>
          </a:custGeom>
          <a:solidFill>
            <a:srgbClr val="FFF5CE"/>
          </a:solidFill>
          <a:ln w="36000">
            <a:solidFill>
              <a:srgbClr val="FFDE59"/>
            </a:solidFill>
            <a:prstDash val="solid"/>
          </a:ln>
        </p:spPr>
        <p:txBody>
          <a:bodyPr vert="horz" wrap="square" lIns="99000" tIns="54000" rIns="99000" bIns="54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Arial Unicode MS" pitchFamily="2"/>
              <a:cs typeface="Tahoma" pitchFamily="2"/>
            </a:endParaRPr>
          </a:p>
        </p:txBody>
      </p:sp>
      <p:sp>
        <p:nvSpPr>
          <p:cNvPr id="21" name="Forme libre 20"/>
          <p:cNvSpPr/>
          <p:nvPr/>
        </p:nvSpPr>
        <p:spPr>
          <a:xfrm>
            <a:off x="6930000" y="18720"/>
            <a:ext cx="702000" cy="702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06471"/>
              <a:gd name="f7" fmla="val 1310630"/>
              <a:gd name="f8" fmla="val 753236"/>
              <a:gd name="f9" fmla="val 1506470"/>
              <a:gd name="f10" fmla="val 285063"/>
              <a:gd name="f11" fmla="val 1025568"/>
              <a:gd name="f12" fmla="val 1"/>
              <a:gd name="f13" fmla="+- 0 0 0"/>
              <a:gd name="f14" fmla="*/ f3 1 1506471"/>
              <a:gd name="f15" fmla="*/ f4 1 1310630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1506471"/>
              <a:gd name="f24" fmla="*/ f20 1 1310630"/>
              <a:gd name="f25" fmla="*/ 0 f21 1"/>
              <a:gd name="f26" fmla="*/ 655315 f20 1"/>
              <a:gd name="f27" fmla="*/ 327658 f21 1"/>
              <a:gd name="f28" fmla="*/ 0 f20 1"/>
              <a:gd name="f29" fmla="*/ 1178814 f21 1"/>
              <a:gd name="f30" fmla="*/ 1506471 f21 1"/>
              <a:gd name="f31" fmla="*/ 1310630 f20 1"/>
              <a:gd name="f32" fmla="+- f22 0 f1"/>
              <a:gd name="f33" fmla="*/ f25 1 1506471"/>
              <a:gd name="f34" fmla="*/ f26 1 1310630"/>
              <a:gd name="f35" fmla="*/ f27 1 1506471"/>
              <a:gd name="f36" fmla="*/ f28 1 1310630"/>
              <a:gd name="f37" fmla="*/ f29 1 1506471"/>
              <a:gd name="f38" fmla="*/ f30 1 1506471"/>
              <a:gd name="f39" fmla="*/ f31 1 1310630"/>
              <a:gd name="f40" fmla="*/ f16 1 f23"/>
              <a:gd name="f41" fmla="*/ f17 1 f23"/>
              <a:gd name="f42" fmla="*/ f16 1 f24"/>
              <a:gd name="f43" fmla="*/ f18 1 f24"/>
              <a:gd name="f44" fmla="*/ f33 1 f23"/>
              <a:gd name="f45" fmla="*/ f34 1 f24"/>
              <a:gd name="f46" fmla="*/ f35 1 f23"/>
              <a:gd name="f47" fmla="*/ f36 1 f24"/>
              <a:gd name="f48" fmla="*/ f37 1 f23"/>
              <a:gd name="f49" fmla="*/ f38 1 f23"/>
              <a:gd name="f50" fmla="*/ f39 1 f24"/>
              <a:gd name="f51" fmla="*/ f40 f14 1"/>
              <a:gd name="f52" fmla="*/ f41 f14 1"/>
              <a:gd name="f53" fmla="*/ f43 f15 1"/>
              <a:gd name="f54" fmla="*/ f42 f15 1"/>
              <a:gd name="f55" fmla="*/ f44 f14 1"/>
              <a:gd name="f56" fmla="*/ f45 f15 1"/>
              <a:gd name="f57" fmla="*/ f46 f14 1"/>
              <a:gd name="f58" fmla="*/ f47 f15 1"/>
              <a:gd name="f59" fmla="*/ f48 f14 1"/>
              <a:gd name="f60" fmla="*/ f49 f14 1"/>
              <a:gd name="f61" fmla="*/ f50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5" y="f56"/>
              </a:cxn>
              <a:cxn ang="f32">
                <a:pos x="f57" y="f58"/>
              </a:cxn>
              <a:cxn ang="f32">
                <a:pos x="f59" y="f58"/>
              </a:cxn>
              <a:cxn ang="f32">
                <a:pos x="f60" y="f56"/>
              </a:cxn>
              <a:cxn ang="f32">
                <a:pos x="f59" y="f61"/>
              </a:cxn>
              <a:cxn ang="f32">
                <a:pos x="f57" y="f61"/>
              </a:cxn>
              <a:cxn ang="f32">
                <a:pos x="f55" y="f56"/>
              </a:cxn>
            </a:cxnLst>
            <a:rect l="f51" t="f54" r="f52" b="f53"/>
            <a:pathLst>
              <a:path w="1506471" h="1310630">
                <a:moveTo>
                  <a:pt x="f8" y="f5"/>
                </a:moveTo>
                <a:lnTo>
                  <a:pt x="f9" y="f10"/>
                </a:lnTo>
                <a:lnTo>
                  <a:pt x="f9" y="f11"/>
                </a:lnTo>
                <a:lnTo>
                  <a:pt x="f8" y="f7"/>
                </a:lnTo>
                <a:lnTo>
                  <a:pt x="f12" y="f11"/>
                </a:lnTo>
                <a:lnTo>
                  <a:pt x="f12" y="f10"/>
                </a:lnTo>
                <a:lnTo>
                  <a:pt x="f8" y="f5"/>
                </a:lnTo>
                <a:close/>
              </a:path>
            </a:pathLst>
          </a:custGeom>
          <a:solidFill>
            <a:srgbClr val="FFF5CE"/>
          </a:solidFill>
          <a:ln w="36000">
            <a:solidFill>
              <a:srgbClr val="FFDE59"/>
            </a:solidFill>
            <a:prstDash val="solid"/>
          </a:ln>
        </p:spPr>
        <p:txBody>
          <a:bodyPr vert="horz" wrap="square" lIns="99000" tIns="54000" rIns="99000" bIns="54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Arial Unicode MS" pitchFamily="2"/>
              <a:cs typeface="Tahoma" pitchFamily="2"/>
            </a:endParaRPr>
          </a:p>
        </p:txBody>
      </p:sp>
      <p:sp>
        <p:nvSpPr>
          <p:cNvPr id="22" name="Forme libre 21"/>
          <p:cNvSpPr/>
          <p:nvPr/>
        </p:nvSpPr>
        <p:spPr>
          <a:xfrm>
            <a:off x="6228000" y="18720"/>
            <a:ext cx="702000" cy="702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06471"/>
              <a:gd name="f7" fmla="val 1310630"/>
              <a:gd name="f8" fmla="val 753236"/>
              <a:gd name="f9" fmla="val 1506470"/>
              <a:gd name="f10" fmla="val 285063"/>
              <a:gd name="f11" fmla="val 1025568"/>
              <a:gd name="f12" fmla="val 1"/>
              <a:gd name="f13" fmla="+- 0 0 0"/>
              <a:gd name="f14" fmla="*/ f3 1 1506471"/>
              <a:gd name="f15" fmla="*/ f4 1 1310630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1506471"/>
              <a:gd name="f24" fmla="*/ f20 1 1310630"/>
              <a:gd name="f25" fmla="*/ 0 f21 1"/>
              <a:gd name="f26" fmla="*/ 655315 f20 1"/>
              <a:gd name="f27" fmla="*/ 327658 f21 1"/>
              <a:gd name="f28" fmla="*/ 0 f20 1"/>
              <a:gd name="f29" fmla="*/ 1178814 f21 1"/>
              <a:gd name="f30" fmla="*/ 1506471 f21 1"/>
              <a:gd name="f31" fmla="*/ 1310630 f20 1"/>
              <a:gd name="f32" fmla="+- f22 0 f1"/>
              <a:gd name="f33" fmla="*/ f25 1 1506471"/>
              <a:gd name="f34" fmla="*/ f26 1 1310630"/>
              <a:gd name="f35" fmla="*/ f27 1 1506471"/>
              <a:gd name="f36" fmla="*/ f28 1 1310630"/>
              <a:gd name="f37" fmla="*/ f29 1 1506471"/>
              <a:gd name="f38" fmla="*/ f30 1 1506471"/>
              <a:gd name="f39" fmla="*/ f31 1 1310630"/>
              <a:gd name="f40" fmla="*/ f16 1 f23"/>
              <a:gd name="f41" fmla="*/ f17 1 f23"/>
              <a:gd name="f42" fmla="*/ f16 1 f24"/>
              <a:gd name="f43" fmla="*/ f18 1 f24"/>
              <a:gd name="f44" fmla="*/ f33 1 f23"/>
              <a:gd name="f45" fmla="*/ f34 1 f24"/>
              <a:gd name="f46" fmla="*/ f35 1 f23"/>
              <a:gd name="f47" fmla="*/ f36 1 f24"/>
              <a:gd name="f48" fmla="*/ f37 1 f23"/>
              <a:gd name="f49" fmla="*/ f38 1 f23"/>
              <a:gd name="f50" fmla="*/ f39 1 f24"/>
              <a:gd name="f51" fmla="*/ f40 f14 1"/>
              <a:gd name="f52" fmla="*/ f41 f14 1"/>
              <a:gd name="f53" fmla="*/ f43 f15 1"/>
              <a:gd name="f54" fmla="*/ f42 f15 1"/>
              <a:gd name="f55" fmla="*/ f44 f14 1"/>
              <a:gd name="f56" fmla="*/ f45 f15 1"/>
              <a:gd name="f57" fmla="*/ f46 f14 1"/>
              <a:gd name="f58" fmla="*/ f47 f15 1"/>
              <a:gd name="f59" fmla="*/ f48 f14 1"/>
              <a:gd name="f60" fmla="*/ f49 f14 1"/>
              <a:gd name="f61" fmla="*/ f50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5" y="f56"/>
              </a:cxn>
              <a:cxn ang="f32">
                <a:pos x="f57" y="f58"/>
              </a:cxn>
              <a:cxn ang="f32">
                <a:pos x="f59" y="f58"/>
              </a:cxn>
              <a:cxn ang="f32">
                <a:pos x="f60" y="f56"/>
              </a:cxn>
              <a:cxn ang="f32">
                <a:pos x="f59" y="f61"/>
              </a:cxn>
              <a:cxn ang="f32">
                <a:pos x="f57" y="f61"/>
              </a:cxn>
              <a:cxn ang="f32">
                <a:pos x="f55" y="f56"/>
              </a:cxn>
            </a:cxnLst>
            <a:rect l="f51" t="f54" r="f52" b="f53"/>
            <a:pathLst>
              <a:path w="1506471" h="1310630">
                <a:moveTo>
                  <a:pt x="f8" y="f5"/>
                </a:moveTo>
                <a:lnTo>
                  <a:pt x="f9" y="f10"/>
                </a:lnTo>
                <a:lnTo>
                  <a:pt x="f9" y="f11"/>
                </a:lnTo>
                <a:lnTo>
                  <a:pt x="f8" y="f7"/>
                </a:lnTo>
                <a:lnTo>
                  <a:pt x="f12" y="f11"/>
                </a:lnTo>
                <a:lnTo>
                  <a:pt x="f12" y="f10"/>
                </a:lnTo>
                <a:lnTo>
                  <a:pt x="f8" y="f5"/>
                </a:lnTo>
                <a:close/>
              </a:path>
            </a:pathLst>
          </a:custGeom>
          <a:solidFill>
            <a:srgbClr val="FFF5CE"/>
          </a:solidFill>
          <a:ln w="36000">
            <a:solidFill>
              <a:srgbClr val="FFDE59"/>
            </a:solidFill>
            <a:prstDash val="solid"/>
          </a:ln>
        </p:spPr>
        <p:txBody>
          <a:bodyPr vert="horz" wrap="square" lIns="99000" tIns="54000" rIns="99000" bIns="54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Arial Unicode MS" pitchFamily="2"/>
              <a:cs typeface="Tahoma" pitchFamily="2"/>
            </a:endParaRPr>
          </a:p>
        </p:txBody>
      </p:sp>
      <p:sp>
        <p:nvSpPr>
          <p:cNvPr id="23" name="Forme libre 22"/>
          <p:cNvSpPr/>
          <p:nvPr/>
        </p:nvSpPr>
        <p:spPr>
          <a:xfrm>
            <a:off x="7632000" y="18720"/>
            <a:ext cx="702000" cy="702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06471"/>
              <a:gd name="f7" fmla="val 1310630"/>
              <a:gd name="f8" fmla="val 753236"/>
              <a:gd name="f9" fmla="val 1506470"/>
              <a:gd name="f10" fmla="val 285063"/>
              <a:gd name="f11" fmla="val 1025568"/>
              <a:gd name="f12" fmla="val 1"/>
              <a:gd name="f13" fmla="+- 0 0 0"/>
              <a:gd name="f14" fmla="*/ f3 1 1506471"/>
              <a:gd name="f15" fmla="*/ f4 1 1310630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1506471"/>
              <a:gd name="f24" fmla="*/ f20 1 1310630"/>
              <a:gd name="f25" fmla="*/ 0 f21 1"/>
              <a:gd name="f26" fmla="*/ 655315 f20 1"/>
              <a:gd name="f27" fmla="*/ 327658 f21 1"/>
              <a:gd name="f28" fmla="*/ 0 f20 1"/>
              <a:gd name="f29" fmla="*/ 1178814 f21 1"/>
              <a:gd name="f30" fmla="*/ 1506471 f21 1"/>
              <a:gd name="f31" fmla="*/ 1310630 f20 1"/>
              <a:gd name="f32" fmla="+- f22 0 f1"/>
              <a:gd name="f33" fmla="*/ f25 1 1506471"/>
              <a:gd name="f34" fmla="*/ f26 1 1310630"/>
              <a:gd name="f35" fmla="*/ f27 1 1506471"/>
              <a:gd name="f36" fmla="*/ f28 1 1310630"/>
              <a:gd name="f37" fmla="*/ f29 1 1506471"/>
              <a:gd name="f38" fmla="*/ f30 1 1506471"/>
              <a:gd name="f39" fmla="*/ f31 1 1310630"/>
              <a:gd name="f40" fmla="*/ f16 1 f23"/>
              <a:gd name="f41" fmla="*/ f17 1 f23"/>
              <a:gd name="f42" fmla="*/ f16 1 f24"/>
              <a:gd name="f43" fmla="*/ f18 1 f24"/>
              <a:gd name="f44" fmla="*/ f33 1 f23"/>
              <a:gd name="f45" fmla="*/ f34 1 f24"/>
              <a:gd name="f46" fmla="*/ f35 1 f23"/>
              <a:gd name="f47" fmla="*/ f36 1 f24"/>
              <a:gd name="f48" fmla="*/ f37 1 f23"/>
              <a:gd name="f49" fmla="*/ f38 1 f23"/>
              <a:gd name="f50" fmla="*/ f39 1 f24"/>
              <a:gd name="f51" fmla="*/ f40 f14 1"/>
              <a:gd name="f52" fmla="*/ f41 f14 1"/>
              <a:gd name="f53" fmla="*/ f43 f15 1"/>
              <a:gd name="f54" fmla="*/ f42 f15 1"/>
              <a:gd name="f55" fmla="*/ f44 f14 1"/>
              <a:gd name="f56" fmla="*/ f45 f15 1"/>
              <a:gd name="f57" fmla="*/ f46 f14 1"/>
              <a:gd name="f58" fmla="*/ f47 f15 1"/>
              <a:gd name="f59" fmla="*/ f48 f14 1"/>
              <a:gd name="f60" fmla="*/ f49 f14 1"/>
              <a:gd name="f61" fmla="*/ f50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5" y="f56"/>
              </a:cxn>
              <a:cxn ang="f32">
                <a:pos x="f57" y="f58"/>
              </a:cxn>
              <a:cxn ang="f32">
                <a:pos x="f59" y="f58"/>
              </a:cxn>
              <a:cxn ang="f32">
                <a:pos x="f60" y="f56"/>
              </a:cxn>
              <a:cxn ang="f32">
                <a:pos x="f59" y="f61"/>
              </a:cxn>
              <a:cxn ang="f32">
                <a:pos x="f57" y="f61"/>
              </a:cxn>
              <a:cxn ang="f32">
                <a:pos x="f55" y="f56"/>
              </a:cxn>
            </a:cxnLst>
            <a:rect l="f51" t="f54" r="f52" b="f53"/>
            <a:pathLst>
              <a:path w="1506471" h="1310630">
                <a:moveTo>
                  <a:pt x="f8" y="f5"/>
                </a:moveTo>
                <a:lnTo>
                  <a:pt x="f9" y="f10"/>
                </a:lnTo>
                <a:lnTo>
                  <a:pt x="f9" y="f11"/>
                </a:lnTo>
                <a:lnTo>
                  <a:pt x="f8" y="f7"/>
                </a:lnTo>
                <a:lnTo>
                  <a:pt x="f12" y="f11"/>
                </a:lnTo>
                <a:lnTo>
                  <a:pt x="f12" y="f10"/>
                </a:lnTo>
                <a:lnTo>
                  <a:pt x="f8" y="f5"/>
                </a:lnTo>
                <a:close/>
              </a:path>
            </a:pathLst>
          </a:custGeom>
          <a:solidFill>
            <a:srgbClr val="FFF5CE"/>
          </a:solidFill>
          <a:ln w="36000">
            <a:solidFill>
              <a:srgbClr val="FFDE59"/>
            </a:solidFill>
            <a:prstDash val="solid"/>
          </a:ln>
        </p:spPr>
        <p:txBody>
          <a:bodyPr vert="horz" wrap="square" lIns="99000" tIns="54000" rIns="99000" bIns="54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Arial Unicode MS" pitchFamily="2"/>
              <a:cs typeface="Tahoma" pitchFamily="2"/>
            </a:endParaRPr>
          </a:p>
        </p:txBody>
      </p:sp>
      <p:sp>
        <p:nvSpPr>
          <p:cNvPr id="24" name="Forme libre 23"/>
          <p:cNvSpPr/>
          <p:nvPr/>
        </p:nvSpPr>
        <p:spPr>
          <a:xfrm>
            <a:off x="7308000" y="558720"/>
            <a:ext cx="702000" cy="702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06471"/>
              <a:gd name="f7" fmla="val 1310630"/>
              <a:gd name="f8" fmla="val 753236"/>
              <a:gd name="f9" fmla="val 1506470"/>
              <a:gd name="f10" fmla="val 285063"/>
              <a:gd name="f11" fmla="val 1025568"/>
              <a:gd name="f12" fmla="val 1"/>
              <a:gd name="f13" fmla="+- 0 0 0"/>
              <a:gd name="f14" fmla="*/ f3 1 1506471"/>
              <a:gd name="f15" fmla="*/ f4 1 1310630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1506471"/>
              <a:gd name="f24" fmla="*/ f20 1 1310630"/>
              <a:gd name="f25" fmla="*/ 0 f21 1"/>
              <a:gd name="f26" fmla="*/ 655315 f20 1"/>
              <a:gd name="f27" fmla="*/ 327658 f21 1"/>
              <a:gd name="f28" fmla="*/ 0 f20 1"/>
              <a:gd name="f29" fmla="*/ 1178814 f21 1"/>
              <a:gd name="f30" fmla="*/ 1506471 f21 1"/>
              <a:gd name="f31" fmla="*/ 1310630 f20 1"/>
              <a:gd name="f32" fmla="+- f22 0 f1"/>
              <a:gd name="f33" fmla="*/ f25 1 1506471"/>
              <a:gd name="f34" fmla="*/ f26 1 1310630"/>
              <a:gd name="f35" fmla="*/ f27 1 1506471"/>
              <a:gd name="f36" fmla="*/ f28 1 1310630"/>
              <a:gd name="f37" fmla="*/ f29 1 1506471"/>
              <a:gd name="f38" fmla="*/ f30 1 1506471"/>
              <a:gd name="f39" fmla="*/ f31 1 1310630"/>
              <a:gd name="f40" fmla="*/ f16 1 f23"/>
              <a:gd name="f41" fmla="*/ f17 1 f23"/>
              <a:gd name="f42" fmla="*/ f16 1 f24"/>
              <a:gd name="f43" fmla="*/ f18 1 f24"/>
              <a:gd name="f44" fmla="*/ f33 1 f23"/>
              <a:gd name="f45" fmla="*/ f34 1 f24"/>
              <a:gd name="f46" fmla="*/ f35 1 f23"/>
              <a:gd name="f47" fmla="*/ f36 1 f24"/>
              <a:gd name="f48" fmla="*/ f37 1 f23"/>
              <a:gd name="f49" fmla="*/ f38 1 f23"/>
              <a:gd name="f50" fmla="*/ f39 1 f24"/>
              <a:gd name="f51" fmla="*/ f40 f14 1"/>
              <a:gd name="f52" fmla="*/ f41 f14 1"/>
              <a:gd name="f53" fmla="*/ f43 f15 1"/>
              <a:gd name="f54" fmla="*/ f42 f15 1"/>
              <a:gd name="f55" fmla="*/ f44 f14 1"/>
              <a:gd name="f56" fmla="*/ f45 f15 1"/>
              <a:gd name="f57" fmla="*/ f46 f14 1"/>
              <a:gd name="f58" fmla="*/ f47 f15 1"/>
              <a:gd name="f59" fmla="*/ f48 f14 1"/>
              <a:gd name="f60" fmla="*/ f49 f14 1"/>
              <a:gd name="f61" fmla="*/ f50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5" y="f56"/>
              </a:cxn>
              <a:cxn ang="f32">
                <a:pos x="f57" y="f58"/>
              </a:cxn>
              <a:cxn ang="f32">
                <a:pos x="f59" y="f58"/>
              </a:cxn>
              <a:cxn ang="f32">
                <a:pos x="f60" y="f56"/>
              </a:cxn>
              <a:cxn ang="f32">
                <a:pos x="f59" y="f61"/>
              </a:cxn>
              <a:cxn ang="f32">
                <a:pos x="f57" y="f61"/>
              </a:cxn>
              <a:cxn ang="f32">
                <a:pos x="f55" y="f56"/>
              </a:cxn>
            </a:cxnLst>
            <a:rect l="f51" t="f54" r="f52" b="f53"/>
            <a:pathLst>
              <a:path w="1506471" h="1310630">
                <a:moveTo>
                  <a:pt x="f8" y="f5"/>
                </a:moveTo>
                <a:lnTo>
                  <a:pt x="f9" y="f10"/>
                </a:lnTo>
                <a:lnTo>
                  <a:pt x="f9" y="f11"/>
                </a:lnTo>
                <a:lnTo>
                  <a:pt x="f8" y="f7"/>
                </a:lnTo>
                <a:lnTo>
                  <a:pt x="f12" y="f11"/>
                </a:lnTo>
                <a:lnTo>
                  <a:pt x="f12" y="f10"/>
                </a:lnTo>
                <a:lnTo>
                  <a:pt x="f8" y="f5"/>
                </a:lnTo>
                <a:close/>
              </a:path>
            </a:pathLst>
          </a:custGeom>
          <a:solidFill>
            <a:srgbClr val="FFF5CE"/>
          </a:solidFill>
          <a:ln w="36000">
            <a:solidFill>
              <a:srgbClr val="FFDE59"/>
            </a:solidFill>
            <a:prstDash val="solid"/>
          </a:ln>
        </p:spPr>
        <p:txBody>
          <a:bodyPr vert="horz" wrap="square" lIns="99000" tIns="54000" rIns="99000" bIns="54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Arial Unicode MS" pitchFamily="2"/>
              <a:cs typeface="Tahoma" pitchFamily="2"/>
            </a:endParaRPr>
          </a:p>
        </p:txBody>
      </p:sp>
      <p:sp>
        <p:nvSpPr>
          <p:cNvPr id="25" name="Forme libre 24"/>
          <p:cNvSpPr/>
          <p:nvPr/>
        </p:nvSpPr>
        <p:spPr>
          <a:xfrm>
            <a:off x="8334000" y="18720"/>
            <a:ext cx="702000" cy="702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06471"/>
              <a:gd name="f7" fmla="val 1310630"/>
              <a:gd name="f8" fmla="val 753236"/>
              <a:gd name="f9" fmla="val 1506470"/>
              <a:gd name="f10" fmla="val 285063"/>
              <a:gd name="f11" fmla="val 1025568"/>
              <a:gd name="f12" fmla="val 1"/>
              <a:gd name="f13" fmla="+- 0 0 0"/>
              <a:gd name="f14" fmla="*/ f3 1 1506471"/>
              <a:gd name="f15" fmla="*/ f4 1 1310630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1506471"/>
              <a:gd name="f24" fmla="*/ f20 1 1310630"/>
              <a:gd name="f25" fmla="*/ 0 f21 1"/>
              <a:gd name="f26" fmla="*/ 655315 f20 1"/>
              <a:gd name="f27" fmla="*/ 327658 f21 1"/>
              <a:gd name="f28" fmla="*/ 0 f20 1"/>
              <a:gd name="f29" fmla="*/ 1178814 f21 1"/>
              <a:gd name="f30" fmla="*/ 1506471 f21 1"/>
              <a:gd name="f31" fmla="*/ 1310630 f20 1"/>
              <a:gd name="f32" fmla="+- f22 0 f1"/>
              <a:gd name="f33" fmla="*/ f25 1 1506471"/>
              <a:gd name="f34" fmla="*/ f26 1 1310630"/>
              <a:gd name="f35" fmla="*/ f27 1 1506471"/>
              <a:gd name="f36" fmla="*/ f28 1 1310630"/>
              <a:gd name="f37" fmla="*/ f29 1 1506471"/>
              <a:gd name="f38" fmla="*/ f30 1 1506471"/>
              <a:gd name="f39" fmla="*/ f31 1 1310630"/>
              <a:gd name="f40" fmla="*/ f16 1 f23"/>
              <a:gd name="f41" fmla="*/ f17 1 f23"/>
              <a:gd name="f42" fmla="*/ f16 1 f24"/>
              <a:gd name="f43" fmla="*/ f18 1 f24"/>
              <a:gd name="f44" fmla="*/ f33 1 f23"/>
              <a:gd name="f45" fmla="*/ f34 1 f24"/>
              <a:gd name="f46" fmla="*/ f35 1 f23"/>
              <a:gd name="f47" fmla="*/ f36 1 f24"/>
              <a:gd name="f48" fmla="*/ f37 1 f23"/>
              <a:gd name="f49" fmla="*/ f38 1 f23"/>
              <a:gd name="f50" fmla="*/ f39 1 f24"/>
              <a:gd name="f51" fmla="*/ f40 f14 1"/>
              <a:gd name="f52" fmla="*/ f41 f14 1"/>
              <a:gd name="f53" fmla="*/ f43 f15 1"/>
              <a:gd name="f54" fmla="*/ f42 f15 1"/>
              <a:gd name="f55" fmla="*/ f44 f14 1"/>
              <a:gd name="f56" fmla="*/ f45 f15 1"/>
              <a:gd name="f57" fmla="*/ f46 f14 1"/>
              <a:gd name="f58" fmla="*/ f47 f15 1"/>
              <a:gd name="f59" fmla="*/ f48 f14 1"/>
              <a:gd name="f60" fmla="*/ f49 f14 1"/>
              <a:gd name="f61" fmla="*/ f50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5" y="f56"/>
              </a:cxn>
              <a:cxn ang="f32">
                <a:pos x="f57" y="f58"/>
              </a:cxn>
              <a:cxn ang="f32">
                <a:pos x="f59" y="f58"/>
              </a:cxn>
              <a:cxn ang="f32">
                <a:pos x="f60" y="f56"/>
              </a:cxn>
              <a:cxn ang="f32">
                <a:pos x="f59" y="f61"/>
              </a:cxn>
              <a:cxn ang="f32">
                <a:pos x="f57" y="f61"/>
              </a:cxn>
              <a:cxn ang="f32">
                <a:pos x="f55" y="f56"/>
              </a:cxn>
            </a:cxnLst>
            <a:rect l="f51" t="f54" r="f52" b="f53"/>
            <a:pathLst>
              <a:path w="1506471" h="1310630">
                <a:moveTo>
                  <a:pt x="f8" y="f5"/>
                </a:moveTo>
                <a:lnTo>
                  <a:pt x="f9" y="f10"/>
                </a:lnTo>
                <a:lnTo>
                  <a:pt x="f9" y="f11"/>
                </a:lnTo>
                <a:lnTo>
                  <a:pt x="f8" y="f7"/>
                </a:lnTo>
                <a:lnTo>
                  <a:pt x="f12" y="f11"/>
                </a:lnTo>
                <a:lnTo>
                  <a:pt x="f12" y="f10"/>
                </a:lnTo>
                <a:lnTo>
                  <a:pt x="f8" y="f5"/>
                </a:lnTo>
                <a:close/>
              </a:path>
            </a:pathLst>
          </a:custGeom>
          <a:solidFill>
            <a:srgbClr val="FFDE59"/>
          </a:solidFill>
          <a:ln w="36000">
            <a:solidFill>
              <a:srgbClr val="FFDE59"/>
            </a:solidFill>
            <a:prstDash val="solid"/>
          </a:ln>
        </p:spPr>
        <p:txBody>
          <a:bodyPr vert="horz" wrap="square" lIns="99000" tIns="54000" rIns="99000" bIns="54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Arial Unicode MS" pitchFamily="2"/>
              <a:cs typeface="Tahoma" pitchFamily="2"/>
            </a:endParaRPr>
          </a:p>
        </p:txBody>
      </p:sp>
      <p:sp>
        <p:nvSpPr>
          <p:cNvPr id="26" name="Forme libre 25"/>
          <p:cNvSpPr/>
          <p:nvPr/>
        </p:nvSpPr>
        <p:spPr>
          <a:xfrm>
            <a:off x="8010000" y="558720"/>
            <a:ext cx="702000" cy="702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06471"/>
              <a:gd name="f7" fmla="val 1310630"/>
              <a:gd name="f8" fmla="val 753236"/>
              <a:gd name="f9" fmla="val 1506470"/>
              <a:gd name="f10" fmla="val 285063"/>
              <a:gd name="f11" fmla="val 1025568"/>
              <a:gd name="f12" fmla="val 1"/>
              <a:gd name="f13" fmla="+- 0 0 0"/>
              <a:gd name="f14" fmla="*/ f3 1 1506471"/>
              <a:gd name="f15" fmla="*/ f4 1 1310630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1506471"/>
              <a:gd name="f24" fmla="*/ f20 1 1310630"/>
              <a:gd name="f25" fmla="*/ 0 f21 1"/>
              <a:gd name="f26" fmla="*/ 655315 f20 1"/>
              <a:gd name="f27" fmla="*/ 327658 f21 1"/>
              <a:gd name="f28" fmla="*/ 0 f20 1"/>
              <a:gd name="f29" fmla="*/ 1178814 f21 1"/>
              <a:gd name="f30" fmla="*/ 1506471 f21 1"/>
              <a:gd name="f31" fmla="*/ 1310630 f20 1"/>
              <a:gd name="f32" fmla="+- f22 0 f1"/>
              <a:gd name="f33" fmla="*/ f25 1 1506471"/>
              <a:gd name="f34" fmla="*/ f26 1 1310630"/>
              <a:gd name="f35" fmla="*/ f27 1 1506471"/>
              <a:gd name="f36" fmla="*/ f28 1 1310630"/>
              <a:gd name="f37" fmla="*/ f29 1 1506471"/>
              <a:gd name="f38" fmla="*/ f30 1 1506471"/>
              <a:gd name="f39" fmla="*/ f31 1 1310630"/>
              <a:gd name="f40" fmla="*/ f16 1 f23"/>
              <a:gd name="f41" fmla="*/ f17 1 f23"/>
              <a:gd name="f42" fmla="*/ f16 1 f24"/>
              <a:gd name="f43" fmla="*/ f18 1 f24"/>
              <a:gd name="f44" fmla="*/ f33 1 f23"/>
              <a:gd name="f45" fmla="*/ f34 1 f24"/>
              <a:gd name="f46" fmla="*/ f35 1 f23"/>
              <a:gd name="f47" fmla="*/ f36 1 f24"/>
              <a:gd name="f48" fmla="*/ f37 1 f23"/>
              <a:gd name="f49" fmla="*/ f38 1 f23"/>
              <a:gd name="f50" fmla="*/ f39 1 f24"/>
              <a:gd name="f51" fmla="*/ f40 f14 1"/>
              <a:gd name="f52" fmla="*/ f41 f14 1"/>
              <a:gd name="f53" fmla="*/ f43 f15 1"/>
              <a:gd name="f54" fmla="*/ f42 f15 1"/>
              <a:gd name="f55" fmla="*/ f44 f14 1"/>
              <a:gd name="f56" fmla="*/ f45 f15 1"/>
              <a:gd name="f57" fmla="*/ f46 f14 1"/>
              <a:gd name="f58" fmla="*/ f47 f15 1"/>
              <a:gd name="f59" fmla="*/ f48 f14 1"/>
              <a:gd name="f60" fmla="*/ f49 f14 1"/>
              <a:gd name="f61" fmla="*/ f50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5" y="f56"/>
              </a:cxn>
              <a:cxn ang="f32">
                <a:pos x="f57" y="f58"/>
              </a:cxn>
              <a:cxn ang="f32">
                <a:pos x="f59" y="f58"/>
              </a:cxn>
              <a:cxn ang="f32">
                <a:pos x="f60" y="f56"/>
              </a:cxn>
              <a:cxn ang="f32">
                <a:pos x="f59" y="f61"/>
              </a:cxn>
              <a:cxn ang="f32">
                <a:pos x="f57" y="f61"/>
              </a:cxn>
              <a:cxn ang="f32">
                <a:pos x="f55" y="f56"/>
              </a:cxn>
            </a:cxnLst>
            <a:rect l="f51" t="f54" r="f52" b="f53"/>
            <a:pathLst>
              <a:path w="1506471" h="1310630">
                <a:moveTo>
                  <a:pt x="f8" y="f5"/>
                </a:moveTo>
                <a:lnTo>
                  <a:pt x="f9" y="f10"/>
                </a:lnTo>
                <a:lnTo>
                  <a:pt x="f9" y="f11"/>
                </a:lnTo>
                <a:lnTo>
                  <a:pt x="f8" y="f7"/>
                </a:lnTo>
                <a:lnTo>
                  <a:pt x="f12" y="f11"/>
                </a:lnTo>
                <a:lnTo>
                  <a:pt x="f12" y="f10"/>
                </a:lnTo>
                <a:lnTo>
                  <a:pt x="f8" y="f5"/>
                </a:lnTo>
                <a:close/>
              </a:path>
            </a:pathLst>
          </a:custGeom>
          <a:solidFill>
            <a:srgbClr val="FFF5CE"/>
          </a:solidFill>
          <a:ln w="36000">
            <a:solidFill>
              <a:srgbClr val="FFDE59"/>
            </a:solidFill>
            <a:prstDash val="solid"/>
          </a:ln>
        </p:spPr>
        <p:txBody>
          <a:bodyPr vert="horz" wrap="square" lIns="99000" tIns="54000" rIns="99000" bIns="54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Arial Unicode MS" pitchFamily="2"/>
              <a:cs typeface="Tahoma" pitchFamily="2"/>
            </a:endParaRPr>
          </a:p>
        </p:txBody>
      </p:sp>
      <p:sp>
        <p:nvSpPr>
          <p:cNvPr id="27" name="Forme libre 26"/>
          <p:cNvSpPr/>
          <p:nvPr/>
        </p:nvSpPr>
        <p:spPr>
          <a:xfrm>
            <a:off x="9414000" y="558720"/>
            <a:ext cx="702000" cy="702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06471"/>
              <a:gd name="f7" fmla="val 1310630"/>
              <a:gd name="f8" fmla="val 753236"/>
              <a:gd name="f9" fmla="val 1506470"/>
              <a:gd name="f10" fmla="val 285063"/>
              <a:gd name="f11" fmla="val 1025568"/>
              <a:gd name="f12" fmla="val 1"/>
              <a:gd name="f13" fmla="+- 0 0 0"/>
              <a:gd name="f14" fmla="*/ f3 1 1506471"/>
              <a:gd name="f15" fmla="*/ f4 1 1310630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1506471"/>
              <a:gd name="f24" fmla="*/ f20 1 1310630"/>
              <a:gd name="f25" fmla="*/ 0 f21 1"/>
              <a:gd name="f26" fmla="*/ 655315 f20 1"/>
              <a:gd name="f27" fmla="*/ 327658 f21 1"/>
              <a:gd name="f28" fmla="*/ 0 f20 1"/>
              <a:gd name="f29" fmla="*/ 1178814 f21 1"/>
              <a:gd name="f30" fmla="*/ 1506471 f21 1"/>
              <a:gd name="f31" fmla="*/ 1310630 f20 1"/>
              <a:gd name="f32" fmla="+- f22 0 f1"/>
              <a:gd name="f33" fmla="*/ f25 1 1506471"/>
              <a:gd name="f34" fmla="*/ f26 1 1310630"/>
              <a:gd name="f35" fmla="*/ f27 1 1506471"/>
              <a:gd name="f36" fmla="*/ f28 1 1310630"/>
              <a:gd name="f37" fmla="*/ f29 1 1506471"/>
              <a:gd name="f38" fmla="*/ f30 1 1506471"/>
              <a:gd name="f39" fmla="*/ f31 1 1310630"/>
              <a:gd name="f40" fmla="*/ f16 1 f23"/>
              <a:gd name="f41" fmla="*/ f17 1 f23"/>
              <a:gd name="f42" fmla="*/ f16 1 f24"/>
              <a:gd name="f43" fmla="*/ f18 1 f24"/>
              <a:gd name="f44" fmla="*/ f33 1 f23"/>
              <a:gd name="f45" fmla="*/ f34 1 f24"/>
              <a:gd name="f46" fmla="*/ f35 1 f23"/>
              <a:gd name="f47" fmla="*/ f36 1 f24"/>
              <a:gd name="f48" fmla="*/ f37 1 f23"/>
              <a:gd name="f49" fmla="*/ f38 1 f23"/>
              <a:gd name="f50" fmla="*/ f39 1 f24"/>
              <a:gd name="f51" fmla="*/ f40 f14 1"/>
              <a:gd name="f52" fmla="*/ f41 f14 1"/>
              <a:gd name="f53" fmla="*/ f43 f15 1"/>
              <a:gd name="f54" fmla="*/ f42 f15 1"/>
              <a:gd name="f55" fmla="*/ f44 f14 1"/>
              <a:gd name="f56" fmla="*/ f45 f15 1"/>
              <a:gd name="f57" fmla="*/ f46 f14 1"/>
              <a:gd name="f58" fmla="*/ f47 f15 1"/>
              <a:gd name="f59" fmla="*/ f48 f14 1"/>
              <a:gd name="f60" fmla="*/ f49 f14 1"/>
              <a:gd name="f61" fmla="*/ f50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5" y="f56"/>
              </a:cxn>
              <a:cxn ang="f32">
                <a:pos x="f57" y="f58"/>
              </a:cxn>
              <a:cxn ang="f32">
                <a:pos x="f59" y="f58"/>
              </a:cxn>
              <a:cxn ang="f32">
                <a:pos x="f60" y="f56"/>
              </a:cxn>
              <a:cxn ang="f32">
                <a:pos x="f59" y="f61"/>
              </a:cxn>
              <a:cxn ang="f32">
                <a:pos x="f57" y="f61"/>
              </a:cxn>
              <a:cxn ang="f32">
                <a:pos x="f55" y="f56"/>
              </a:cxn>
            </a:cxnLst>
            <a:rect l="f51" t="f54" r="f52" b="f53"/>
            <a:pathLst>
              <a:path w="1506471" h="1310630">
                <a:moveTo>
                  <a:pt x="f8" y="f5"/>
                </a:moveTo>
                <a:lnTo>
                  <a:pt x="f9" y="f10"/>
                </a:lnTo>
                <a:lnTo>
                  <a:pt x="f9" y="f11"/>
                </a:lnTo>
                <a:lnTo>
                  <a:pt x="f8" y="f7"/>
                </a:lnTo>
                <a:lnTo>
                  <a:pt x="f12" y="f11"/>
                </a:lnTo>
                <a:lnTo>
                  <a:pt x="f12" y="f10"/>
                </a:lnTo>
                <a:lnTo>
                  <a:pt x="f8" y="f5"/>
                </a:lnTo>
                <a:close/>
              </a:path>
            </a:pathLst>
          </a:custGeom>
          <a:solidFill>
            <a:srgbClr val="FFF5CE"/>
          </a:solidFill>
          <a:ln w="36000">
            <a:solidFill>
              <a:srgbClr val="FFDE59"/>
            </a:solidFill>
            <a:prstDash val="solid"/>
          </a:ln>
        </p:spPr>
        <p:txBody>
          <a:bodyPr vert="horz" wrap="square" lIns="99000" tIns="54000" rIns="99000" bIns="54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Arial Unicode MS" pitchFamily="2"/>
              <a:cs typeface="Tahoma" pitchFamily="2"/>
            </a:endParaRPr>
          </a:p>
        </p:txBody>
      </p:sp>
      <p:sp>
        <p:nvSpPr>
          <p:cNvPr id="28" name="Forme libre 27"/>
          <p:cNvSpPr/>
          <p:nvPr/>
        </p:nvSpPr>
        <p:spPr>
          <a:xfrm>
            <a:off x="8712000" y="558720"/>
            <a:ext cx="702000" cy="702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06471"/>
              <a:gd name="f7" fmla="val 1310630"/>
              <a:gd name="f8" fmla="val 753236"/>
              <a:gd name="f9" fmla="val 1506470"/>
              <a:gd name="f10" fmla="val 285063"/>
              <a:gd name="f11" fmla="val 1025568"/>
              <a:gd name="f12" fmla="val 1"/>
              <a:gd name="f13" fmla="+- 0 0 0"/>
              <a:gd name="f14" fmla="*/ f3 1 1506471"/>
              <a:gd name="f15" fmla="*/ f4 1 1310630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1506471"/>
              <a:gd name="f24" fmla="*/ f20 1 1310630"/>
              <a:gd name="f25" fmla="*/ 0 f21 1"/>
              <a:gd name="f26" fmla="*/ 655315 f20 1"/>
              <a:gd name="f27" fmla="*/ 327658 f21 1"/>
              <a:gd name="f28" fmla="*/ 0 f20 1"/>
              <a:gd name="f29" fmla="*/ 1178814 f21 1"/>
              <a:gd name="f30" fmla="*/ 1506471 f21 1"/>
              <a:gd name="f31" fmla="*/ 1310630 f20 1"/>
              <a:gd name="f32" fmla="+- f22 0 f1"/>
              <a:gd name="f33" fmla="*/ f25 1 1506471"/>
              <a:gd name="f34" fmla="*/ f26 1 1310630"/>
              <a:gd name="f35" fmla="*/ f27 1 1506471"/>
              <a:gd name="f36" fmla="*/ f28 1 1310630"/>
              <a:gd name="f37" fmla="*/ f29 1 1506471"/>
              <a:gd name="f38" fmla="*/ f30 1 1506471"/>
              <a:gd name="f39" fmla="*/ f31 1 1310630"/>
              <a:gd name="f40" fmla="*/ f16 1 f23"/>
              <a:gd name="f41" fmla="*/ f17 1 f23"/>
              <a:gd name="f42" fmla="*/ f16 1 f24"/>
              <a:gd name="f43" fmla="*/ f18 1 f24"/>
              <a:gd name="f44" fmla="*/ f33 1 f23"/>
              <a:gd name="f45" fmla="*/ f34 1 f24"/>
              <a:gd name="f46" fmla="*/ f35 1 f23"/>
              <a:gd name="f47" fmla="*/ f36 1 f24"/>
              <a:gd name="f48" fmla="*/ f37 1 f23"/>
              <a:gd name="f49" fmla="*/ f38 1 f23"/>
              <a:gd name="f50" fmla="*/ f39 1 f24"/>
              <a:gd name="f51" fmla="*/ f40 f14 1"/>
              <a:gd name="f52" fmla="*/ f41 f14 1"/>
              <a:gd name="f53" fmla="*/ f43 f15 1"/>
              <a:gd name="f54" fmla="*/ f42 f15 1"/>
              <a:gd name="f55" fmla="*/ f44 f14 1"/>
              <a:gd name="f56" fmla="*/ f45 f15 1"/>
              <a:gd name="f57" fmla="*/ f46 f14 1"/>
              <a:gd name="f58" fmla="*/ f47 f15 1"/>
              <a:gd name="f59" fmla="*/ f48 f14 1"/>
              <a:gd name="f60" fmla="*/ f49 f14 1"/>
              <a:gd name="f61" fmla="*/ f50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5" y="f56"/>
              </a:cxn>
              <a:cxn ang="f32">
                <a:pos x="f57" y="f58"/>
              </a:cxn>
              <a:cxn ang="f32">
                <a:pos x="f59" y="f58"/>
              </a:cxn>
              <a:cxn ang="f32">
                <a:pos x="f60" y="f56"/>
              </a:cxn>
              <a:cxn ang="f32">
                <a:pos x="f59" y="f61"/>
              </a:cxn>
              <a:cxn ang="f32">
                <a:pos x="f57" y="f61"/>
              </a:cxn>
              <a:cxn ang="f32">
                <a:pos x="f55" y="f56"/>
              </a:cxn>
            </a:cxnLst>
            <a:rect l="f51" t="f54" r="f52" b="f53"/>
            <a:pathLst>
              <a:path w="1506471" h="1310630">
                <a:moveTo>
                  <a:pt x="f8" y="f5"/>
                </a:moveTo>
                <a:lnTo>
                  <a:pt x="f9" y="f10"/>
                </a:lnTo>
                <a:lnTo>
                  <a:pt x="f9" y="f11"/>
                </a:lnTo>
                <a:lnTo>
                  <a:pt x="f8" y="f7"/>
                </a:lnTo>
                <a:lnTo>
                  <a:pt x="f12" y="f11"/>
                </a:lnTo>
                <a:lnTo>
                  <a:pt x="f12" y="f10"/>
                </a:lnTo>
                <a:lnTo>
                  <a:pt x="f8" y="f5"/>
                </a:lnTo>
                <a:close/>
              </a:path>
            </a:pathLst>
          </a:custGeom>
          <a:solidFill>
            <a:srgbClr val="FFF5CE"/>
          </a:solidFill>
          <a:ln w="36000">
            <a:solidFill>
              <a:srgbClr val="FFDE59"/>
            </a:solidFill>
            <a:prstDash val="solid"/>
          </a:ln>
        </p:spPr>
        <p:txBody>
          <a:bodyPr vert="horz" wrap="square" lIns="99000" tIns="54000" rIns="99000" bIns="54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Arial Unicode MS" pitchFamily="2"/>
              <a:cs typeface="Tahoma" pitchFamily="2"/>
            </a:endParaRPr>
          </a:p>
        </p:txBody>
      </p:sp>
      <p:sp>
        <p:nvSpPr>
          <p:cNvPr id="29" name="Forme libre 28"/>
          <p:cNvSpPr/>
          <p:nvPr/>
        </p:nvSpPr>
        <p:spPr>
          <a:xfrm>
            <a:off x="9738000" y="18720"/>
            <a:ext cx="702000" cy="702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06471"/>
              <a:gd name="f7" fmla="val 1310630"/>
              <a:gd name="f8" fmla="val 753236"/>
              <a:gd name="f9" fmla="val 1506470"/>
              <a:gd name="f10" fmla="val 285063"/>
              <a:gd name="f11" fmla="val 1025568"/>
              <a:gd name="f12" fmla="val 1"/>
              <a:gd name="f13" fmla="+- 0 0 0"/>
              <a:gd name="f14" fmla="*/ f3 1 1506471"/>
              <a:gd name="f15" fmla="*/ f4 1 1310630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1506471"/>
              <a:gd name="f24" fmla="*/ f20 1 1310630"/>
              <a:gd name="f25" fmla="*/ 0 f21 1"/>
              <a:gd name="f26" fmla="*/ 655315 f20 1"/>
              <a:gd name="f27" fmla="*/ 327658 f21 1"/>
              <a:gd name="f28" fmla="*/ 0 f20 1"/>
              <a:gd name="f29" fmla="*/ 1178814 f21 1"/>
              <a:gd name="f30" fmla="*/ 1506471 f21 1"/>
              <a:gd name="f31" fmla="*/ 1310630 f20 1"/>
              <a:gd name="f32" fmla="+- f22 0 f1"/>
              <a:gd name="f33" fmla="*/ f25 1 1506471"/>
              <a:gd name="f34" fmla="*/ f26 1 1310630"/>
              <a:gd name="f35" fmla="*/ f27 1 1506471"/>
              <a:gd name="f36" fmla="*/ f28 1 1310630"/>
              <a:gd name="f37" fmla="*/ f29 1 1506471"/>
              <a:gd name="f38" fmla="*/ f30 1 1506471"/>
              <a:gd name="f39" fmla="*/ f31 1 1310630"/>
              <a:gd name="f40" fmla="*/ f16 1 f23"/>
              <a:gd name="f41" fmla="*/ f17 1 f23"/>
              <a:gd name="f42" fmla="*/ f16 1 f24"/>
              <a:gd name="f43" fmla="*/ f18 1 f24"/>
              <a:gd name="f44" fmla="*/ f33 1 f23"/>
              <a:gd name="f45" fmla="*/ f34 1 f24"/>
              <a:gd name="f46" fmla="*/ f35 1 f23"/>
              <a:gd name="f47" fmla="*/ f36 1 f24"/>
              <a:gd name="f48" fmla="*/ f37 1 f23"/>
              <a:gd name="f49" fmla="*/ f38 1 f23"/>
              <a:gd name="f50" fmla="*/ f39 1 f24"/>
              <a:gd name="f51" fmla="*/ f40 f14 1"/>
              <a:gd name="f52" fmla="*/ f41 f14 1"/>
              <a:gd name="f53" fmla="*/ f43 f15 1"/>
              <a:gd name="f54" fmla="*/ f42 f15 1"/>
              <a:gd name="f55" fmla="*/ f44 f14 1"/>
              <a:gd name="f56" fmla="*/ f45 f15 1"/>
              <a:gd name="f57" fmla="*/ f46 f14 1"/>
              <a:gd name="f58" fmla="*/ f47 f15 1"/>
              <a:gd name="f59" fmla="*/ f48 f14 1"/>
              <a:gd name="f60" fmla="*/ f49 f14 1"/>
              <a:gd name="f61" fmla="*/ f50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5" y="f56"/>
              </a:cxn>
              <a:cxn ang="f32">
                <a:pos x="f57" y="f58"/>
              </a:cxn>
              <a:cxn ang="f32">
                <a:pos x="f59" y="f58"/>
              </a:cxn>
              <a:cxn ang="f32">
                <a:pos x="f60" y="f56"/>
              </a:cxn>
              <a:cxn ang="f32">
                <a:pos x="f59" y="f61"/>
              </a:cxn>
              <a:cxn ang="f32">
                <a:pos x="f57" y="f61"/>
              </a:cxn>
              <a:cxn ang="f32">
                <a:pos x="f55" y="f56"/>
              </a:cxn>
            </a:cxnLst>
            <a:rect l="f51" t="f54" r="f52" b="f53"/>
            <a:pathLst>
              <a:path w="1506471" h="1310630">
                <a:moveTo>
                  <a:pt x="f8" y="f5"/>
                </a:moveTo>
                <a:lnTo>
                  <a:pt x="f9" y="f10"/>
                </a:lnTo>
                <a:lnTo>
                  <a:pt x="f9" y="f11"/>
                </a:lnTo>
                <a:lnTo>
                  <a:pt x="f8" y="f7"/>
                </a:lnTo>
                <a:lnTo>
                  <a:pt x="f12" y="f11"/>
                </a:lnTo>
                <a:lnTo>
                  <a:pt x="f12" y="f10"/>
                </a:lnTo>
                <a:lnTo>
                  <a:pt x="f8" y="f5"/>
                </a:lnTo>
                <a:close/>
              </a:path>
            </a:pathLst>
          </a:custGeom>
          <a:solidFill>
            <a:srgbClr val="FFF5CE"/>
          </a:solidFill>
          <a:ln w="36000">
            <a:solidFill>
              <a:srgbClr val="FFDE59"/>
            </a:solidFill>
            <a:prstDash val="solid"/>
          </a:ln>
        </p:spPr>
        <p:txBody>
          <a:bodyPr vert="horz" wrap="square" lIns="99000" tIns="54000" rIns="99000" bIns="54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Arial Unicode MS" pitchFamily="2"/>
              <a:cs typeface="Tahoma" pitchFamily="2"/>
            </a:endParaRPr>
          </a:p>
        </p:txBody>
      </p:sp>
      <p:sp>
        <p:nvSpPr>
          <p:cNvPr id="30" name="Forme libre 29"/>
          <p:cNvSpPr/>
          <p:nvPr/>
        </p:nvSpPr>
        <p:spPr>
          <a:xfrm>
            <a:off x="9036000" y="18720"/>
            <a:ext cx="702000" cy="702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06471"/>
              <a:gd name="f7" fmla="val 1310630"/>
              <a:gd name="f8" fmla="val 753236"/>
              <a:gd name="f9" fmla="val 1506470"/>
              <a:gd name="f10" fmla="val 285063"/>
              <a:gd name="f11" fmla="val 1025568"/>
              <a:gd name="f12" fmla="val 1"/>
              <a:gd name="f13" fmla="+- 0 0 0"/>
              <a:gd name="f14" fmla="*/ f3 1 1506471"/>
              <a:gd name="f15" fmla="*/ f4 1 1310630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1506471"/>
              <a:gd name="f24" fmla="*/ f20 1 1310630"/>
              <a:gd name="f25" fmla="*/ 0 f21 1"/>
              <a:gd name="f26" fmla="*/ 655315 f20 1"/>
              <a:gd name="f27" fmla="*/ 327658 f21 1"/>
              <a:gd name="f28" fmla="*/ 0 f20 1"/>
              <a:gd name="f29" fmla="*/ 1178814 f21 1"/>
              <a:gd name="f30" fmla="*/ 1506471 f21 1"/>
              <a:gd name="f31" fmla="*/ 1310630 f20 1"/>
              <a:gd name="f32" fmla="+- f22 0 f1"/>
              <a:gd name="f33" fmla="*/ f25 1 1506471"/>
              <a:gd name="f34" fmla="*/ f26 1 1310630"/>
              <a:gd name="f35" fmla="*/ f27 1 1506471"/>
              <a:gd name="f36" fmla="*/ f28 1 1310630"/>
              <a:gd name="f37" fmla="*/ f29 1 1506471"/>
              <a:gd name="f38" fmla="*/ f30 1 1506471"/>
              <a:gd name="f39" fmla="*/ f31 1 1310630"/>
              <a:gd name="f40" fmla="*/ f16 1 f23"/>
              <a:gd name="f41" fmla="*/ f17 1 f23"/>
              <a:gd name="f42" fmla="*/ f16 1 f24"/>
              <a:gd name="f43" fmla="*/ f18 1 f24"/>
              <a:gd name="f44" fmla="*/ f33 1 f23"/>
              <a:gd name="f45" fmla="*/ f34 1 f24"/>
              <a:gd name="f46" fmla="*/ f35 1 f23"/>
              <a:gd name="f47" fmla="*/ f36 1 f24"/>
              <a:gd name="f48" fmla="*/ f37 1 f23"/>
              <a:gd name="f49" fmla="*/ f38 1 f23"/>
              <a:gd name="f50" fmla="*/ f39 1 f24"/>
              <a:gd name="f51" fmla="*/ f40 f14 1"/>
              <a:gd name="f52" fmla="*/ f41 f14 1"/>
              <a:gd name="f53" fmla="*/ f43 f15 1"/>
              <a:gd name="f54" fmla="*/ f42 f15 1"/>
              <a:gd name="f55" fmla="*/ f44 f14 1"/>
              <a:gd name="f56" fmla="*/ f45 f15 1"/>
              <a:gd name="f57" fmla="*/ f46 f14 1"/>
              <a:gd name="f58" fmla="*/ f47 f15 1"/>
              <a:gd name="f59" fmla="*/ f48 f14 1"/>
              <a:gd name="f60" fmla="*/ f49 f14 1"/>
              <a:gd name="f61" fmla="*/ f50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5" y="f56"/>
              </a:cxn>
              <a:cxn ang="f32">
                <a:pos x="f57" y="f58"/>
              </a:cxn>
              <a:cxn ang="f32">
                <a:pos x="f59" y="f58"/>
              </a:cxn>
              <a:cxn ang="f32">
                <a:pos x="f60" y="f56"/>
              </a:cxn>
              <a:cxn ang="f32">
                <a:pos x="f59" y="f61"/>
              </a:cxn>
              <a:cxn ang="f32">
                <a:pos x="f57" y="f61"/>
              </a:cxn>
              <a:cxn ang="f32">
                <a:pos x="f55" y="f56"/>
              </a:cxn>
            </a:cxnLst>
            <a:rect l="f51" t="f54" r="f52" b="f53"/>
            <a:pathLst>
              <a:path w="1506471" h="1310630">
                <a:moveTo>
                  <a:pt x="f8" y="f5"/>
                </a:moveTo>
                <a:lnTo>
                  <a:pt x="f9" y="f10"/>
                </a:lnTo>
                <a:lnTo>
                  <a:pt x="f9" y="f11"/>
                </a:lnTo>
                <a:lnTo>
                  <a:pt x="f8" y="f7"/>
                </a:lnTo>
                <a:lnTo>
                  <a:pt x="f12" y="f11"/>
                </a:lnTo>
                <a:lnTo>
                  <a:pt x="f12" y="f10"/>
                </a:lnTo>
                <a:lnTo>
                  <a:pt x="f8" y="f5"/>
                </a:lnTo>
                <a:close/>
              </a:path>
            </a:pathLst>
          </a:custGeom>
          <a:solidFill>
            <a:srgbClr val="FFF5CE"/>
          </a:solidFill>
          <a:ln w="36000">
            <a:solidFill>
              <a:srgbClr val="FFDE59"/>
            </a:solidFill>
            <a:prstDash val="solid"/>
          </a:ln>
        </p:spPr>
        <p:txBody>
          <a:bodyPr vert="horz" wrap="square" lIns="99000" tIns="54000" rIns="99000" bIns="54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Arial Unicode MS" pitchFamily="2"/>
              <a:cs typeface="Tahoma" pitchFamily="2"/>
            </a:endParaRPr>
          </a:p>
        </p:txBody>
      </p:sp>
      <p:sp>
        <p:nvSpPr>
          <p:cNvPr id="31" name="Forme libre 30"/>
          <p:cNvSpPr/>
          <p:nvPr/>
        </p:nvSpPr>
        <p:spPr>
          <a:xfrm>
            <a:off x="288000" y="558720"/>
            <a:ext cx="702000" cy="702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06471"/>
              <a:gd name="f7" fmla="val 1310630"/>
              <a:gd name="f8" fmla="val 753236"/>
              <a:gd name="f9" fmla="val 1506470"/>
              <a:gd name="f10" fmla="val 285063"/>
              <a:gd name="f11" fmla="val 1025568"/>
              <a:gd name="f12" fmla="val 1"/>
              <a:gd name="f13" fmla="+- 0 0 0"/>
              <a:gd name="f14" fmla="*/ f3 1 1506471"/>
              <a:gd name="f15" fmla="*/ f4 1 1310630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1506471"/>
              <a:gd name="f24" fmla="*/ f20 1 1310630"/>
              <a:gd name="f25" fmla="*/ 0 f21 1"/>
              <a:gd name="f26" fmla="*/ 655315 f20 1"/>
              <a:gd name="f27" fmla="*/ 327658 f21 1"/>
              <a:gd name="f28" fmla="*/ 0 f20 1"/>
              <a:gd name="f29" fmla="*/ 1178814 f21 1"/>
              <a:gd name="f30" fmla="*/ 1506471 f21 1"/>
              <a:gd name="f31" fmla="*/ 1310630 f20 1"/>
              <a:gd name="f32" fmla="+- f22 0 f1"/>
              <a:gd name="f33" fmla="*/ f25 1 1506471"/>
              <a:gd name="f34" fmla="*/ f26 1 1310630"/>
              <a:gd name="f35" fmla="*/ f27 1 1506471"/>
              <a:gd name="f36" fmla="*/ f28 1 1310630"/>
              <a:gd name="f37" fmla="*/ f29 1 1506471"/>
              <a:gd name="f38" fmla="*/ f30 1 1506471"/>
              <a:gd name="f39" fmla="*/ f31 1 1310630"/>
              <a:gd name="f40" fmla="*/ f16 1 f23"/>
              <a:gd name="f41" fmla="*/ f17 1 f23"/>
              <a:gd name="f42" fmla="*/ f16 1 f24"/>
              <a:gd name="f43" fmla="*/ f18 1 f24"/>
              <a:gd name="f44" fmla="*/ f33 1 f23"/>
              <a:gd name="f45" fmla="*/ f34 1 f24"/>
              <a:gd name="f46" fmla="*/ f35 1 f23"/>
              <a:gd name="f47" fmla="*/ f36 1 f24"/>
              <a:gd name="f48" fmla="*/ f37 1 f23"/>
              <a:gd name="f49" fmla="*/ f38 1 f23"/>
              <a:gd name="f50" fmla="*/ f39 1 f24"/>
              <a:gd name="f51" fmla="*/ f40 f14 1"/>
              <a:gd name="f52" fmla="*/ f41 f14 1"/>
              <a:gd name="f53" fmla="*/ f43 f15 1"/>
              <a:gd name="f54" fmla="*/ f42 f15 1"/>
              <a:gd name="f55" fmla="*/ f44 f14 1"/>
              <a:gd name="f56" fmla="*/ f45 f15 1"/>
              <a:gd name="f57" fmla="*/ f46 f14 1"/>
              <a:gd name="f58" fmla="*/ f47 f15 1"/>
              <a:gd name="f59" fmla="*/ f48 f14 1"/>
              <a:gd name="f60" fmla="*/ f49 f14 1"/>
              <a:gd name="f61" fmla="*/ f50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5" y="f56"/>
              </a:cxn>
              <a:cxn ang="f32">
                <a:pos x="f57" y="f58"/>
              </a:cxn>
              <a:cxn ang="f32">
                <a:pos x="f59" y="f58"/>
              </a:cxn>
              <a:cxn ang="f32">
                <a:pos x="f60" y="f56"/>
              </a:cxn>
              <a:cxn ang="f32">
                <a:pos x="f59" y="f61"/>
              </a:cxn>
              <a:cxn ang="f32">
                <a:pos x="f57" y="f61"/>
              </a:cxn>
              <a:cxn ang="f32">
                <a:pos x="f55" y="f56"/>
              </a:cxn>
            </a:cxnLst>
            <a:rect l="f51" t="f54" r="f52" b="f53"/>
            <a:pathLst>
              <a:path w="1506471" h="1310630">
                <a:moveTo>
                  <a:pt x="f8" y="f5"/>
                </a:moveTo>
                <a:lnTo>
                  <a:pt x="f9" y="f10"/>
                </a:lnTo>
                <a:lnTo>
                  <a:pt x="f9" y="f11"/>
                </a:lnTo>
                <a:lnTo>
                  <a:pt x="f8" y="f7"/>
                </a:lnTo>
                <a:lnTo>
                  <a:pt x="f12" y="f11"/>
                </a:lnTo>
                <a:lnTo>
                  <a:pt x="f12" y="f10"/>
                </a:lnTo>
                <a:lnTo>
                  <a:pt x="f8" y="f5"/>
                </a:lnTo>
                <a:close/>
              </a:path>
            </a:pathLst>
          </a:custGeom>
          <a:solidFill>
            <a:srgbClr val="FFDE59"/>
          </a:solidFill>
          <a:ln w="36000">
            <a:solidFill>
              <a:srgbClr val="FFDE59"/>
            </a:solidFill>
            <a:prstDash val="solid"/>
          </a:ln>
        </p:spPr>
        <p:txBody>
          <a:bodyPr vert="horz" wrap="square" lIns="99000" tIns="54000" rIns="99000" bIns="54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Arial Unicode MS" pitchFamily="2"/>
              <a:cs typeface="Tahoma" pitchFamily="2"/>
            </a:endParaRPr>
          </a:p>
        </p:txBody>
      </p:sp>
      <p:grpSp>
        <p:nvGrpSpPr>
          <p:cNvPr id="32" name="Groupe 31"/>
          <p:cNvGrpSpPr/>
          <p:nvPr/>
        </p:nvGrpSpPr>
        <p:grpSpPr>
          <a:xfrm>
            <a:off x="-360000" y="4914000"/>
            <a:ext cx="10854000" cy="1242000"/>
            <a:chOff x="-360000" y="4914000"/>
            <a:chExt cx="10854000" cy="1242000"/>
          </a:xfrm>
        </p:grpSpPr>
        <p:sp>
          <p:nvSpPr>
            <p:cNvPr id="33" name="Forme libre 32"/>
            <p:cNvSpPr/>
            <p:nvPr/>
          </p:nvSpPr>
          <p:spPr>
            <a:xfrm flipH="1">
              <a:off x="9432000" y="4914000"/>
              <a:ext cx="702000" cy="702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6471"/>
                <a:gd name="f7" fmla="val 1310630"/>
                <a:gd name="f8" fmla="val 753236"/>
                <a:gd name="f9" fmla="val 1506470"/>
                <a:gd name="f10" fmla="val 285063"/>
                <a:gd name="f11" fmla="val 1025568"/>
                <a:gd name="f12" fmla="val 1"/>
                <a:gd name="f13" fmla="+- 0 0 0"/>
                <a:gd name="f14" fmla="*/ f3 1 1506471"/>
                <a:gd name="f15" fmla="*/ f4 1 131063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06471"/>
                <a:gd name="f24" fmla="*/ f20 1 1310630"/>
                <a:gd name="f25" fmla="*/ 0 f21 1"/>
                <a:gd name="f26" fmla="*/ 655315 f20 1"/>
                <a:gd name="f27" fmla="*/ 327658 f21 1"/>
                <a:gd name="f28" fmla="*/ 0 f20 1"/>
                <a:gd name="f29" fmla="*/ 1178814 f21 1"/>
                <a:gd name="f30" fmla="*/ 1506471 f21 1"/>
                <a:gd name="f31" fmla="*/ 1310630 f20 1"/>
                <a:gd name="f32" fmla="+- f22 0 f1"/>
                <a:gd name="f33" fmla="*/ f25 1 1506471"/>
                <a:gd name="f34" fmla="*/ f26 1 1310630"/>
                <a:gd name="f35" fmla="*/ f27 1 1506471"/>
                <a:gd name="f36" fmla="*/ f28 1 1310630"/>
                <a:gd name="f37" fmla="*/ f29 1 1506471"/>
                <a:gd name="f38" fmla="*/ f30 1 1506471"/>
                <a:gd name="f39" fmla="*/ f31 1 1310630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506471" h="1310630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prstDash val="solid"/>
            </a:ln>
          </p:spPr>
          <p:txBody>
            <a:bodyPr vert="horz" wrap="square" lIns="99000" tIns="54000" rIns="99000" bIns="54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34" name="Forme libre 33"/>
            <p:cNvSpPr/>
            <p:nvPr/>
          </p:nvSpPr>
          <p:spPr>
            <a:xfrm flipH="1">
              <a:off x="9792000" y="5454000"/>
              <a:ext cx="702000" cy="702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6471"/>
                <a:gd name="f7" fmla="val 1310630"/>
                <a:gd name="f8" fmla="val 753236"/>
                <a:gd name="f9" fmla="val 1506470"/>
                <a:gd name="f10" fmla="val 285063"/>
                <a:gd name="f11" fmla="val 1025568"/>
                <a:gd name="f12" fmla="val 1"/>
                <a:gd name="f13" fmla="+- 0 0 0"/>
                <a:gd name="f14" fmla="*/ f3 1 1506471"/>
                <a:gd name="f15" fmla="*/ f4 1 131063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06471"/>
                <a:gd name="f24" fmla="*/ f20 1 1310630"/>
                <a:gd name="f25" fmla="*/ 0 f21 1"/>
                <a:gd name="f26" fmla="*/ 655315 f20 1"/>
                <a:gd name="f27" fmla="*/ 327658 f21 1"/>
                <a:gd name="f28" fmla="*/ 0 f20 1"/>
                <a:gd name="f29" fmla="*/ 1178814 f21 1"/>
                <a:gd name="f30" fmla="*/ 1506471 f21 1"/>
                <a:gd name="f31" fmla="*/ 1310630 f20 1"/>
                <a:gd name="f32" fmla="+- f22 0 f1"/>
                <a:gd name="f33" fmla="*/ f25 1 1506471"/>
                <a:gd name="f34" fmla="*/ f26 1 1310630"/>
                <a:gd name="f35" fmla="*/ f27 1 1506471"/>
                <a:gd name="f36" fmla="*/ f28 1 1310630"/>
                <a:gd name="f37" fmla="*/ f29 1 1506471"/>
                <a:gd name="f38" fmla="*/ f30 1 1506471"/>
                <a:gd name="f39" fmla="*/ f31 1 1310630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506471" h="1310630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prstDash val="solid"/>
            </a:ln>
          </p:spPr>
          <p:txBody>
            <a:bodyPr vert="horz" wrap="square" lIns="99000" tIns="54000" rIns="99000" bIns="54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35" name="Forme libre 34"/>
            <p:cNvSpPr/>
            <p:nvPr/>
          </p:nvSpPr>
          <p:spPr>
            <a:xfrm flipH="1">
              <a:off x="8028000" y="4914000"/>
              <a:ext cx="702000" cy="702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6471"/>
                <a:gd name="f7" fmla="val 1310630"/>
                <a:gd name="f8" fmla="val 753236"/>
                <a:gd name="f9" fmla="val 1506470"/>
                <a:gd name="f10" fmla="val 285063"/>
                <a:gd name="f11" fmla="val 1025568"/>
                <a:gd name="f12" fmla="val 1"/>
                <a:gd name="f13" fmla="+- 0 0 0"/>
                <a:gd name="f14" fmla="*/ f3 1 1506471"/>
                <a:gd name="f15" fmla="*/ f4 1 131063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06471"/>
                <a:gd name="f24" fmla="*/ f20 1 1310630"/>
                <a:gd name="f25" fmla="*/ 0 f21 1"/>
                <a:gd name="f26" fmla="*/ 655315 f20 1"/>
                <a:gd name="f27" fmla="*/ 327658 f21 1"/>
                <a:gd name="f28" fmla="*/ 0 f20 1"/>
                <a:gd name="f29" fmla="*/ 1178814 f21 1"/>
                <a:gd name="f30" fmla="*/ 1506471 f21 1"/>
                <a:gd name="f31" fmla="*/ 1310630 f20 1"/>
                <a:gd name="f32" fmla="+- f22 0 f1"/>
                <a:gd name="f33" fmla="*/ f25 1 1506471"/>
                <a:gd name="f34" fmla="*/ f26 1 1310630"/>
                <a:gd name="f35" fmla="*/ f27 1 1506471"/>
                <a:gd name="f36" fmla="*/ f28 1 1310630"/>
                <a:gd name="f37" fmla="*/ f29 1 1506471"/>
                <a:gd name="f38" fmla="*/ f30 1 1506471"/>
                <a:gd name="f39" fmla="*/ f31 1 1310630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506471" h="1310630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prstDash val="solid"/>
            </a:ln>
          </p:spPr>
          <p:txBody>
            <a:bodyPr vert="horz" wrap="square" lIns="99000" tIns="54000" rIns="99000" bIns="54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36" name="Forme libre 35"/>
            <p:cNvSpPr/>
            <p:nvPr/>
          </p:nvSpPr>
          <p:spPr>
            <a:xfrm flipH="1">
              <a:off x="8730000" y="4914000"/>
              <a:ext cx="702000" cy="702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6471"/>
                <a:gd name="f7" fmla="val 1310630"/>
                <a:gd name="f8" fmla="val 753236"/>
                <a:gd name="f9" fmla="val 1506470"/>
                <a:gd name="f10" fmla="val 285063"/>
                <a:gd name="f11" fmla="val 1025568"/>
                <a:gd name="f12" fmla="val 1"/>
                <a:gd name="f13" fmla="+- 0 0 0"/>
                <a:gd name="f14" fmla="*/ f3 1 1506471"/>
                <a:gd name="f15" fmla="*/ f4 1 131063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06471"/>
                <a:gd name="f24" fmla="*/ f20 1 1310630"/>
                <a:gd name="f25" fmla="*/ 0 f21 1"/>
                <a:gd name="f26" fmla="*/ 655315 f20 1"/>
                <a:gd name="f27" fmla="*/ 327658 f21 1"/>
                <a:gd name="f28" fmla="*/ 0 f20 1"/>
                <a:gd name="f29" fmla="*/ 1178814 f21 1"/>
                <a:gd name="f30" fmla="*/ 1506471 f21 1"/>
                <a:gd name="f31" fmla="*/ 1310630 f20 1"/>
                <a:gd name="f32" fmla="+- f22 0 f1"/>
                <a:gd name="f33" fmla="*/ f25 1 1506471"/>
                <a:gd name="f34" fmla="*/ f26 1 1310630"/>
                <a:gd name="f35" fmla="*/ f27 1 1506471"/>
                <a:gd name="f36" fmla="*/ f28 1 1310630"/>
                <a:gd name="f37" fmla="*/ f29 1 1506471"/>
                <a:gd name="f38" fmla="*/ f30 1 1506471"/>
                <a:gd name="f39" fmla="*/ f31 1 1310630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506471" h="1310630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DE59"/>
            </a:solidFill>
            <a:ln w="36000">
              <a:solidFill>
                <a:srgbClr val="FFDE59"/>
              </a:solidFill>
              <a:prstDash val="solid"/>
            </a:ln>
          </p:spPr>
          <p:txBody>
            <a:bodyPr vert="horz" wrap="square" lIns="99000" tIns="54000" rIns="99000" bIns="54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37" name="Forme libre 36"/>
            <p:cNvSpPr/>
            <p:nvPr/>
          </p:nvSpPr>
          <p:spPr>
            <a:xfrm flipH="1">
              <a:off x="8388000" y="5454000"/>
              <a:ext cx="702000" cy="702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6471"/>
                <a:gd name="f7" fmla="val 1310630"/>
                <a:gd name="f8" fmla="val 753236"/>
                <a:gd name="f9" fmla="val 1506470"/>
                <a:gd name="f10" fmla="val 285063"/>
                <a:gd name="f11" fmla="val 1025568"/>
                <a:gd name="f12" fmla="val 1"/>
                <a:gd name="f13" fmla="+- 0 0 0"/>
                <a:gd name="f14" fmla="*/ f3 1 1506471"/>
                <a:gd name="f15" fmla="*/ f4 1 131063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06471"/>
                <a:gd name="f24" fmla="*/ f20 1 1310630"/>
                <a:gd name="f25" fmla="*/ 0 f21 1"/>
                <a:gd name="f26" fmla="*/ 655315 f20 1"/>
                <a:gd name="f27" fmla="*/ 327658 f21 1"/>
                <a:gd name="f28" fmla="*/ 0 f20 1"/>
                <a:gd name="f29" fmla="*/ 1178814 f21 1"/>
                <a:gd name="f30" fmla="*/ 1506471 f21 1"/>
                <a:gd name="f31" fmla="*/ 1310630 f20 1"/>
                <a:gd name="f32" fmla="+- f22 0 f1"/>
                <a:gd name="f33" fmla="*/ f25 1 1506471"/>
                <a:gd name="f34" fmla="*/ f26 1 1310630"/>
                <a:gd name="f35" fmla="*/ f27 1 1506471"/>
                <a:gd name="f36" fmla="*/ f28 1 1310630"/>
                <a:gd name="f37" fmla="*/ f29 1 1506471"/>
                <a:gd name="f38" fmla="*/ f30 1 1506471"/>
                <a:gd name="f39" fmla="*/ f31 1 1310630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506471" h="1310630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prstDash val="solid"/>
            </a:ln>
          </p:spPr>
          <p:txBody>
            <a:bodyPr vert="horz" wrap="square" lIns="99000" tIns="54000" rIns="99000" bIns="54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38" name="Forme libre 37"/>
            <p:cNvSpPr/>
            <p:nvPr/>
          </p:nvSpPr>
          <p:spPr>
            <a:xfrm flipH="1">
              <a:off x="6983999" y="5454000"/>
              <a:ext cx="702000" cy="702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6471"/>
                <a:gd name="f7" fmla="val 1310630"/>
                <a:gd name="f8" fmla="val 753236"/>
                <a:gd name="f9" fmla="val 1506470"/>
                <a:gd name="f10" fmla="val 285063"/>
                <a:gd name="f11" fmla="val 1025568"/>
                <a:gd name="f12" fmla="val 1"/>
                <a:gd name="f13" fmla="+- 0 0 0"/>
                <a:gd name="f14" fmla="*/ f3 1 1506471"/>
                <a:gd name="f15" fmla="*/ f4 1 131063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06471"/>
                <a:gd name="f24" fmla="*/ f20 1 1310630"/>
                <a:gd name="f25" fmla="*/ 0 f21 1"/>
                <a:gd name="f26" fmla="*/ 655315 f20 1"/>
                <a:gd name="f27" fmla="*/ 327658 f21 1"/>
                <a:gd name="f28" fmla="*/ 0 f20 1"/>
                <a:gd name="f29" fmla="*/ 1178814 f21 1"/>
                <a:gd name="f30" fmla="*/ 1506471 f21 1"/>
                <a:gd name="f31" fmla="*/ 1310630 f20 1"/>
                <a:gd name="f32" fmla="+- f22 0 f1"/>
                <a:gd name="f33" fmla="*/ f25 1 1506471"/>
                <a:gd name="f34" fmla="*/ f26 1 1310630"/>
                <a:gd name="f35" fmla="*/ f27 1 1506471"/>
                <a:gd name="f36" fmla="*/ f28 1 1310630"/>
                <a:gd name="f37" fmla="*/ f29 1 1506471"/>
                <a:gd name="f38" fmla="*/ f30 1 1506471"/>
                <a:gd name="f39" fmla="*/ f31 1 1310630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506471" h="1310630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prstDash val="solid"/>
            </a:ln>
          </p:spPr>
          <p:txBody>
            <a:bodyPr vert="horz" wrap="square" lIns="99000" tIns="54000" rIns="99000" bIns="54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39" name="Forme libre 38"/>
            <p:cNvSpPr/>
            <p:nvPr/>
          </p:nvSpPr>
          <p:spPr>
            <a:xfrm flipH="1">
              <a:off x="7686000" y="5454000"/>
              <a:ext cx="702000" cy="702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6471"/>
                <a:gd name="f7" fmla="val 1310630"/>
                <a:gd name="f8" fmla="val 753236"/>
                <a:gd name="f9" fmla="val 1506470"/>
                <a:gd name="f10" fmla="val 285063"/>
                <a:gd name="f11" fmla="val 1025568"/>
                <a:gd name="f12" fmla="val 1"/>
                <a:gd name="f13" fmla="+- 0 0 0"/>
                <a:gd name="f14" fmla="*/ f3 1 1506471"/>
                <a:gd name="f15" fmla="*/ f4 1 131063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06471"/>
                <a:gd name="f24" fmla="*/ f20 1 1310630"/>
                <a:gd name="f25" fmla="*/ 0 f21 1"/>
                <a:gd name="f26" fmla="*/ 655315 f20 1"/>
                <a:gd name="f27" fmla="*/ 327658 f21 1"/>
                <a:gd name="f28" fmla="*/ 0 f20 1"/>
                <a:gd name="f29" fmla="*/ 1178814 f21 1"/>
                <a:gd name="f30" fmla="*/ 1506471 f21 1"/>
                <a:gd name="f31" fmla="*/ 1310630 f20 1"/>
                <a:gd name="f32" fmla="+- f22 0 f1"/>
                <a:gd name="f33" fmla="*/ f25 1 1506471"/>
                <a:gd name="f34" fmla="*/ f26 1 1310630"/>
                <a:gd name="f35" fmla="*/ f27 1 1506471"/>
                <a:gd name="f36" fmla="*/ f28 1 1310630"/>
                <a:gd name="f37" fmla="*/ f29 1 1506471"/>
                <a:gd name="f38" fmla="*/ f30 1 1506471"/>
                <a:gd name="f39" fmla="*/ f31 1 1310630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506471" h="1310630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prstDash val="solid"/>
            </a:ln>
          </p:spPr>
          <p:txBody>
            <a:bodyPr vert="horz" wrap="square" lIns="99000" tIns="54000" rIns="99000" bIns="54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0" name="Forme libre 39"/>
            <p:cNvSpPr/>
            <p:nvPr/>
          </p:nvSpPr>
          <p:spPr>
            <a:xfrm flipH="1">
              <a:off x="6623999" y="4914000"/>
              <a:ext cx="702000" cy="702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6471"/>
                <a:gd name="f7" fmla="val 1310630"/>
                <a:gd name="f8" fmla="val 753236"/>
                <a:gd name="f9" fmla="val 1506470"/>
                <a:gd name="f10" fmla="val 285063"/>
                <a:gd name="f11" fmla="val 1025568"/>
                <a:gd name="f12" fmla="val 1"/>
                <a:gd name="f13" fmla="+- 0 0 0"/>
                <a:gd name="f14" fmla="*/ f3 1 1506471"/>
                <a:gd name="f15" fmla="*/ f4 1 131063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06471"/>
                <a:gd name="f24" fmla="*/ f20 1 1310630"/>
                <a:gd name="f25" fmla="*/ 0 f21 1"/>
                <a:gd name="f26" fmla="*/ 655315 f20 1"/>
                <a:gd name="f27" fmla="*/ 327658 f21 1"/>
                <a:gd name="f28" fmla="*/ 0 f20 1"/>
                <a:gd name="f29" fmla="*/ 1178814 f21 1"/>
                <a:gd name="f30" fmla="*/ 1506471 f21 1"/>
                <a:gd name="f31" fmla="*/ 1310630 f20 1"/>
                <a:gd name="f32" fmla="+- f22 0 f1"/>
                <a:gd name="f33" fmla="*/ f25 1 1506471"/>
                <a:gd name="f34" fmla="*/ f26 1 1310630"/>
                <a:gd name="f35" fmla="*/ f27 1 1506471"/>
                <a:gd name="f36" fmla="*/ f28 1 1310630"/>
                <a:gd name="f37" fmla="*/ f29 1 1506471"/>
                <a:gd name="f38" fmla="*/ f30 1 1506471"/>
                <a:gd name="f39" fmla="*/ f31 1 1310630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506471" h="1310630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prstDash val="solid"/>
            </a:ln>
          </p:spPr>
          <p:txBody>
            <a:bodyPr vert="horz" wrap="square" lIns="99000" tIns="54000" rIns="99000" bIns="54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1" name="Forme libre 40"/>
            <p:cNvSpPr/>
            <p:nvPr/>
          </p:nvSpPr>
          <p:spPr>
            <a:xfrm flipH="1">
              <a:off x="7326000" y="4914000"/>
              <a:ext cx="702000" cy="702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6471"/>
                <a:gd name="f7" fmla="val 1310630"/>
                <a:gd name="f8" fmla="val 753236"/>
                <a:gd name="f9" fmla="val 1506470"/>
                <a:gd name="f10" fmla="val 285063"/>
                <a:gd name="f11" fmla="val 1025568"/>
                <a:gd name="f12" fmla="val 1"/>
                <a:gd name="f13" fmla="+- 0 0 0"/>
                <a:gd name="f14" fmla="*/ f3 1 1506471"/>
                <a:gd name="f15" fmla="*/ f4 1 131063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06471"/>
                <a:gd name="f24" fmla="*/ f20 1 1310630"/>
                <a:gd name="f25" fmla="*/ 0 f21 1"/>
                <a:gd name="f26" fmla="*/ 655315 f20 1"/>
                <a:gd name="f27" fmla="*/ 327658 f21 1"/>
                <a:gd name="f28" fmla="*/ 0 f20 1"/>
                <a:gd name="f29" fmla="*/ 1178814 f21 1"/>
                <a:gd name="f30" fmla="*/ 1506471 f21 1"/>
                <a:gd name="f31" fmla="*/ 1310630 f20 1"/>
                <a:gd name="f32" fmla="+- f22 0 f1"/>
                <a:gd name="f33" fmla="*/ f25 1 1506471"/>
                <a:gd name="f34" fmla="*/ f26 1 1310630"/>
                <a:gd name="f35" fmla="*/ f27 1 1506471"/>
                <a:gd name="f36" fmla="*/ f28 1 1310630"/>
                <a:gd name="f37" fmla="*/ f29 1 1506471"/>
                <a:gd name="f38" fmla="*/ f30 1 1506471"/>
                <a:gd name="f39" fmla="*/ f31 1 1310630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506471" h="1310630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prstDash val="solid"/>
            </a:ln>
          </p:spPr>
          <p:txBody>
            <a:bodyPr vert="horz" wrap="square" lIns="99000" tIns="54000" rIns="99000" bIns="54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2" name="Forme libre 41"/>
            <p:cNvSpPr/>
            <p:nvPr/>
          </p:nvSpPr>
          <p:spPr>
            <a:xfrm flipH="1">
              <a:off x="5922000" y="4914000"/>
              <a:ext cx="702000" cy="702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6471"/>
                <a:gd name="f7" fmla="val 1310630"/>
                <a:gd name="f8" fmla="val 753236"/>
                <a:gd name="f9" fmla="val 1506470"/>
                <a:gd name="f10" fmla="val 285063"/>
                <a:gd name="f11" fmla="val 1025568"/>
                <a:gd name="f12" fmla="val 1"/>
                <a:gd name="f13" fmla="+- 0 0 0"/>
                <a:gd name="f14" fmla="*/ f3 1 1506471"/>
                <a:gd name="f15" fmla="*/ f4 1 131063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06471"/>
                <a:gd name="f24" fmla="*/ f20 1 1310630"/>
                <a:gd name="f25" fmla="*/ 0 f21 1"/>
                <a:gd name="f26" fmla="*/ 655315 f20 1"/>
                <a:gd name="f27" fmla="*/ 327658 f21 1"/>
                <a:gd name="f28" fmla="*/ 0 f20 1"/>
                <a:gd name="f29" fmla="*/ 1178814 f21 1"/>
                <a:gd name="f30" fmla="*/ 1506471 f21 1"/>
                <a:gd name="f31" fmla="*/ 1310630 f20 1"/>
                <a:gd name="f32" fmla="+- f22 0 f1"/>
                <a:gd name="f33" fmla="*/ f25 1 1506471"/>
                <a:gd name="f34" fmla="*/ f26 1 1310630"/>
                <a:gd name="f35" fmla="*/ f27 1 1506471"/>
                <a:gd name="f36" fmla="*/ f28 1 1310630"/>
                <a:gd name="f37" fmla="*/ f29 1 1506471"/>
                <a:gd name="f38" fmla="*/ f30 1 1506471"/>
                <a:gd name="f39" fmla="*/ f31 1 1310630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506471" h="1310630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prstDash val="solid"/>
            </a:ln>
          </p:spPr>
          <p:txBody>
            <a:bodyPr vert="horz" wrap="square" lIns="99000" tIns="54000" rIns="99000" bIns="54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3" name="Forme libre 42"/>
            <p:cNvSpPr/>
            <p:nvPr/>
          </p:nvSpPr>
          <p:spPr>
            <a:xfrm flipH="1">
              <a:off x="6282000" y="5454000"/>
              <a:ext cx="702000" cy="702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6471"/>
                <a:gd name="f7" fmla="val 1310630"/>
                <a:gd name="f8" fmla="val 753236"/>
                <a:gd name="f9" fmla="val 1506470"/>
                <a:gd name="f10" fmla="val 285063"/>
                <a:gd name="f11" fmla="val 1025568"/>
                <a:gd name="f12" fmla="val 1"/>
                <a:gd name="f13" fmla="+- 0 0 0"/>
                <a:gd name="f14" fmla="*/ f3 1 1506471"/>
                <a:gd name="f15" fmla="*/ f4 1 131063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06471"/>
                <a:gd name="f24" fmla="*/ f20 1 1310630"/>
                <a:gd name="f25" fmla="*/ 0 f21 1"/>
                <a:gd name="f26" fmla="*/ 655315 f20 1"/>
                <a:gd name="f27" fmla="*/ 327658 f21 1"/>
                <a:gd name="f28" fmla="*/ 0 f20 1"/>
                <a:gd name="f29" fmla="*/ 1178814 f21 1"/>
                <a:gd name="f30" fmla="*/ 1506471 f21 1"/>
                <a:gd name="f31" fmla="*/ 1310630 f20 1"/>
                <a:gd name="f32" fmla="+- f22 0 f1"/>
                <a:gd name="f33" fmla="*/ f25 1 1506471"/>
                <a:gd name="f34" fmla="*/ f26 1 1310630"/>
                <a:gd name="f35" fmla="*/ f27 1 1506471"/>
                <a:gd name="f36" fmla="*/ f28 1 1310630"/>
                <a:gd name="f37" fmla="*/ f29 1 1506471"/>
                <a:gd name="f38" fmla="*/ f30 1 1506471"/>
                <a:gd name="f39" fmla="*/ f31 1 1310630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506471" h="1310630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prstDash val="solid"/>
            </a:ln>
          </p:spPr>
          <p:txBody>
            <a:bodyPr vert="horz" wrap="square" lIns="99000" tIns="54000" rIns="99000" bIns="54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4" name="Forme libre 43"/>
            <p:cNvSpPr/>
            <p:nvPr/>
          </p:nvSpPr>
          <p:spPr>
            <a:xfrm flipH="1">
              <a:off x="5238000" y="4914000"/>
              <a:ext cx="702000" cy="702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6471"/>
                <a:gd name="f7" fmla="val 1310630"/>
                <a:gd name="f8" fmla="val 753236"/>
                <a:gd name="f9" fmla="val 1506470"/>
                <a:gd name="f10" fmla="val 285063"/>
                <a:gd name="f11" fmla="val 1025568"/>
                <a:gd name="f12" fmla="val 1"/>
                <a:gd name="f13" fmla="+- 0 0 0"/>
                <a:gd name="f14" fmla="*/ f3 1 1506471"/>
                <a:gd name="f15" fmla="*/ f4 1 131063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06471"/>
                <a:gd name="f24" fmla="*/ f20 1 1310630"/>
                <a:gd name="f25" fmla="*/ 0 f21 1"/>
                <a:gd name="f26" fmla="*/ 655315 f20 1"/>
                <a:gd name="f27" fmla="*/ 327658 f21 1"/>
                <a:gd name="f28" fmla="*/ 0 f20 1"/>
                <a:gd name="f29" fmla="*/ 1178814 f21 1"/>
                <a:gd name="f30" fmla="*/ 1506471 f21 1"/>
                <a:gd name="f31" fmla="*/ 1310630 f20 1"/>
                <a:gd name="f32" fmla="+- f22 0 f1"/>
                <a:gd name="f33" fmla="*/ f25 1 1506471"/>
                <a:gd name="f34" fmla="*/ f26 1 1310630"/>
                <a:gd name="f35" fmla="*/ f27 1 1506471"/>
                <a:gd name="f36" fmla="*/ f28 1 1310630"/>
                <a:gd name="f37" fmla="*/ f29 1 1506471"/>
                <a:gd name="f38" fmla="*/ f30 1 1506471"/>
                <a:gd name="f39" fmla="*/ f31 1 1310630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506471" h="1310630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prstDash val="solid"/>
            </a:ln>
          </p:spPr>
          <p:txBody>
            <a:bodyPr vert="horz" wrap="square" lIns="99000" tIns="54000" rIns="99000" bIns="54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5" name="Forme libre 44"/>
            <p:cNvSpPr/>
            <p:nvPr/>
          </p:nvSpPr>
          <p:spPr>
            <a:xfrm flipH="1">
              <a:off x="4878000" y="5454000"/>
              <a:ext cx="702000" cy="702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6471"/>
                <a:gd name="f7" fmla="val 1310630"/>
                <a:gd name="f8" fmla="val 753236"/>
                <a:gd name="f9" fmla="val 1506470"/>
                <a:gd name="f10" fmla="val 285063"/>
                <a:gd name="f11" fmla="val 1025568"/>
                <a:gd name="f12" fmla="val 1"/>
                <a:gd name="f13" fmla="+- 0 0 0"/>
                <a:gd name="f14" fmla="*/ f3 1 1506471"/>
                <a:gd name="f15" fmla="*/ f4 1 131063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06471"/>
                <a:gd name="f24" fmla="*/ f20 1 1310630"/>
                <a:gd name="f25" fmla="*/ 0 f21 1"/>
                <a:gd name="f26" fmla="*/ 655315 f20 1"/>
                <a:gd name="f27" fmla="*/ 327658 f21 1"/>
                <a:gd name="f28" fmla="*/ 0 f20 1"/>
                <a:gd name="f29" fmla="*/ 1178814 f21 1"/>
                <a:gd name="f30" fmla="*/ 1506471 f21 1"/>
                <a:gd name="f31" fmla="*/ 1310630 f20 1"/>
                <a:gd name="f32" fmla="+- f22 0 f1"/>
                <a:gd name="f33" fmla="*/ f25 1 1506471"/>
                <a:gd name="f34" fmla="*/ f26 1 1310630"/>
                <a:gd name="f35" fmla="*/ f27 1 1506471"/>
                <a:gd name="f36" fmla="*/ f28 1 1310630"/>
                <a:gd name="f37" fmla="*/ f29 1 1506471"/>
                <a:gd name="f38" fmla="*/ f30 1 1506471"/>
                <a:gd name="f39" fmla="*/ f31 1 1310630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506471" h="1310630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prstDash val="solid"/>
            </a:ln>
          </p:spPr>
          <p:txBody>
            <a:bodyPr vert="horz" wrap="square" lIns="99000" tIns="54000" rIns="99000" bIns="54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6" name="Forme libre 45"/>
            <p:cNvSpPr/>
            <p:nvPr/>
          </p:nvSpPr>
          <p:spPr>
            <a:xfrm flipH="1">
              <a:off x="5580000" y="5454000"/>
              <a:ext cx="702000" cy="702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6471"/>
                <a:gd name="f7" fmla="val 1310630"/>
                <a:gd name="f8" fmla="val 753236"/>
                <a:gd name="f9" fmla="val 1506470"/>
                <a:gd name="f10" fmla="val 285063"/>
                <a:gd name="f11" fmla="val 1025568"/>
                <a:gd name="f12" fmla="val 1"/>
                <a:gd name="f13" fmla="+- 0 0 0"/>
                <a:gd name="f14" fmla="*/ f3 1 1506471"/>
                <a:gd name="f15" fmla="*/ f4 1 131063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06471"/>
                <a:gd name="f24" fmla="*/ f20 1 1310630"/>
                <a:gd name="f25" fmla="*/ 0 f21 1"/>
                <a:gd name="f26" fmla="*/ 655315 f20 1"/>
                <a:gd name="f27" fmla="*/ 327658 f21 1"/>
                <a:gd name="f28" fmla="*/ 0 f20 1"/>
                <a:gd name="f29" fmla="*/ 1178814 f21 1"/>
                <a:gd name="f30" fmla="*/ 1506471 f21 1"/>
                <a:gd name="f31" fmla="*/ 1310630 f20 1"/>
                <a:gd name="f32" fmla="+- f22 0 f1"/>
                <a:gd name="f33" fmla="*/ f25 1 1506471"/>
                <a:gd name="f34" fmla="*/ f26 1 1310630"/>
                <a:gd name="f35" fmla="*/ f27 1 1506471"/>
                <a:gd name="f36" fmla="*/ f28 1 1310630"/>
                <a:gd name="f37" fmla="*/ f29 1 1506471"/>
                <a:gd name="f38" fmla="*/ f30 1 1506471"/>
                <a:gd name="f39" fmla="*/ f31 1 1310630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506471" h="1310630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prstDash val="solid"/>
            </a:ln>
          </p:spPr>
          <p:txBody>
            <a:bodyPr vert="horz" wrap="square" lIns="99000" tIns="54000" rIns="99000" bIns="54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7" name="Forme libre 46"/>
            <p:cNvSpPr/>
            <p:nvPr/>
          </p:nvSpPr>
          <p:spPr>
            <a:xfrm flipH="1">
              <a:off x="3851999" y="4914000"/>
              <a:ext cx="702000" cy="702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6471"/>
                <a:gd name="f7" fmla="val 1310630"/>
                <a:gd name="f8" fmla="val 753236"/>
                <a:gd name="f9" fmla="val 1506470"/>
                <a:gd name="f10" fmla="val 285063"/>
                <a:gd name="f11" fmla="val 1025568"/>
                <a:gd name="f12" fmla="val 1"/>
                <a:gd name="f13" fmla="+- 0 0 0"/>
                <a:gd name="f14" fmla="*/ f3 1 1506471"/>
                <a:gd name="f15" fmla="*/ f4 1 131063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06471"/>
                <a:gd name="f24" fmla="*/ f20 1 1310630"/>
                <a:gd name="f25" fmla="*/ 0 f21 1"/>
                <a:gd name="f26" fmla="*/ 655315 f20 1"/>
                <a:gd name="f27" fmla="*/ 327658 f21 1"/>
                <a:gd name="f28" fmla="*/ 0 f20 1"/>
                <a:gd name="f29" fmla="*/ 1178814 f21 1"/>
                <a:gd name="f30" fmla="*/ 1506471 f21 1"/>
                <a:gd name="f31" fmla="*/ 1310630 f20 1"/>
                <a:gd name="f32" fmla="+- f22 0 f1"/>
                <a:gd name="f33" fmla="*/ f25 1 1506471"/>
                <a:gd name="f34" fmla="*/ f26 1 1310630"/>
                <a:gd name="f35" fmla="*/ f27 1 1506471"/>
                <a:gd name="f36" fmla="*/ f28 1 1310630"/>
                <a:gd name="f37" fmla="*/ f29 1 1506471"/>
                <a:gd name="f38" fmla="*/ f30 1 1506471"/>
                <a:gd name="f39" fmla="*/ f31 1 1310630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506471" h="1310630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prstDash val="solid"/>
            </a:ln>
          </p:spPr>
          <p:txBody>
            <a:bodyPr vert="horz" wrap="square" lIns="99000" tIns="54000" rIns="99000" bIns="54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8" name="Forme libre 47"/>
            <p:cNvSpPr/>
            <p:nvPr/>
          </p:nvSpPr>
          <p:spPr>
            <a:xfrm flipH="1">
              <a:off x="4536000" y="4914000"/>
              <a:ext cx="702000" cy="702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6471"/>
                <a:gd name="f7" fmla="val 1310630"/>
                <a:gd name="f8" fmla="val 753236"/>
                <a:gd name="f9" fmla="val 1506470"/>
                <a:gd name="f10" fmla="val 285063"/>
                <a:gd name="f11" fmla="val 1025568"/>
                <a:gd name="f12" fmla="val 1"/>
                <a:gd name="f13" fmla="+- 0 0 0"/>
                <a:gd name="f14" fmla="*/ f3 1 1506471"/>
                <a:gd name="f15" fmla="*/ f4 1 131063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06471"/>
                <a:gd name="f24" fmla="*/ f20 1 1310630"/>
                <a:gd name="f25" fmla="*/ 0 f21 1"/>
                <a:gd name="f26" fmla="*/ 655315 f20 1"/>
                <a:gd name="f27" fmla="*/ 327658 f21 1"/>
                <a:gd name="f28" fmla="*/ 0 f20 1"/>
                <a:gd name="f29" fmla="*/ 1178814 f21 1"/>
                <a:gd name="f30" fmla="*/ 1506471 f21 1"/>
                <a:gd name="f31" fmla="*/ 1310630 f20 1"/>
                <a:gd name="f32" fmla="+- f22 0 f1"/>
                <a:gd name="f33" fmla="*/ f25 1 1506471"/>
                <a:gd name="f34" fmla="*/ f26 1 1310630"/>
                <a:gd name="f35" fmla="*/ f27 1 1506471"/>
                <a:gd name="f36" fmla="*/ f28 1 1310630"/>
                <a:gd name="f37" fmla="*/ f29 1 1506471"/>
                <a:gd name="f38" fmla="*/ f30 1 1506471"/>
                <a:gd name="f39" fmla="*/ f31 1 1310630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506471" h="1310630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prstDash val="solid"/>
            </a:ln>
          </p:spPr>
          <p:txBody>
            <a:bodyPr vert="horz" wrap="square" lIns="99000" tIns="54000" rIns="99000" bIns="54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9" name="Forme libre 48"/>
            <p:cNvSpPr/>
            <p:nvPr/>
          </p:nvSpPr>
          <p:spPr>
            <a:xfrm flipH="1">
              <a:off x="4176000" y="5454000"/>
              <a:ext cx="702000" cy="702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6471"/>
                <a:gd name="f7" fmla="val 1310630"/>
                <a:gd name="f8" fmla="val 753236"/>
                <a:gd name="f9" fmla="val 1506470"/>
                <a:gd name="f10" fmla="val 285063"/>
                <a:gd name="f11" fmla="val 1025568"/>
                <a:gd name="f12" fmla="val 1"/>
                <a:gd name="f13" fmla="+- 0 0 0"/>
                <a:gd name="f14" fmla="*/ f3 1 1506471"/>
                <a:gd name="f15" fmla="*/ f4 1 131063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06471"/>
                <a:gd name="f24" fmla="*/ f20 1 1310630"/>
                <a:gd name="f25" fmla="*/ 0 f21 1"/>
                <a:gd name="f26" fmla="*/ 655315 f20 1"/>
                <a:gd name="f27" fmla="*/ 327658 f21 1"/>
                <a:gd name="f28" fmla="*/ 0 f20 1"/>
                <a:gd name="f29" fmla="*/ 1178814 f21 1"/>
                <a:gd name="f30" fmla="*/ 1506471 f21 1"/>
                <a:gd name="f31" fmla="*/ 1310630 f20 1"/>
                <a:gd name="f32" fmla="+- f22 0 f1"/>
                <a:gd name="f33" fmla="*/ f25 1 1506471"/>
                <a:gd name="f34" fmla="*/ f26 1 1310630"/>
                <a:gd name="f35" fmla="*/ f27 1 1506471"/>
                <a:gd name="f36" fmla="*/ f28 1 1310630"/>
                <a:gd name="f37" fmla="*/ f29 1 1506471"/>
                <a:gd name="f38" fmla="*/ f30 1 1506471"/>
                <a:gd name="f39" fmla="*/ f31 1 1310630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506471" h="1310630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prstDash val="solid"/>
            </a:ln>
          </p:spPr>
          <p:txBody>
            <a:bodyPr vert="horz" wrap="square" lIns="99000" tIns="54000" rIns="99000" bIns="54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50" name="Forme libre 49"/>
            <p:cNvSpPr/>
            <p:nvPr/>
          </p:nvSpPr>
          <p:spPr>
            <a:xfrm flipH="1">
              <a:off x="2772000" y="5454000"/>
              <a:ext cx="702000" cy="702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6471"/>
                <a:gd name="f7" fmla="val 1310630"/>
                <a:gd name="f8" fmla="val 753236"/>
                <a:gd name="f9" fmla="val 1506470"/>
                <a:gd name="f10" fmla="val 285063"/>
                <a:gd name="f11" fmla="val 1025568"/>
                <a:gd name="f12" fmla="val 1"/>
                <a:gd name="f13" fmla="+- 0 0 0"/>
                <a:gd name="f14" fmla="*/ f3 1 1506471"/>
                <a:gd name="f15" fmla="*/ f4 1 131063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06471"/>
                <a:gd name="f24" fmla="*/ f20 1 1310630"/>
                <a:gd name="f25" fmla="*/ 0 f21 1"/>
                <a:gd name="f26" fmla="*/ 655315 f20 1"/>
                <a:gd name="f27" fmla="*/ 327658 f21 1"/>
                <a:gd name="f28" fmla="*/ 0 f20 1"/>
                <a:gd name="f29" fmla="*/ 1178814 f21 1"/>
                <a:gd name="f30" fmla="*/ 1506471 f21 1"/>
                <a:gd name="f31" fmla="*/ 1310630 f20 1"/>
                <a:gd name="f32" fmla="+- f22 0 f1"/>
                <a:gd name="f33" fmla="*/ f25 1 1506471"/>
                <a:gd name="f34" fmla="*/ f26 1 1310630"/>
                <a:gd name="f35" fmla="*/ f27 1 1506471"/>
                <a:gd name="f36" fmla="*/ f28 1 1310630"/>
                <a:gd name="f37" fmla="*/ f29 1 1506471"/>
                <a:gd name="f38" fmla="*/ f30 1 1506471"/>
                <a:gd name="f39" fmla="*/ f31 1 1310630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506471" h="1310630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prstDash val="solid"/>
            </a:ln>
          </p:spPr>
          <p:txBody>
            <a:bodyPr vert="horz" wrap="square" lIns="99000" tIns="54000" rIns="99000" bIns="54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51" name="Forme libre 50"/>
            <p:cNvSpPr/>
            <p:nvPr/>
          </p:nvSpPr>
          <p:spPr>
            <a:xfrm flipH="1">
              <a:off x="3474000" y="5454000"/>
              <a:ext cx="702000" cy="702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6471"/>
                <a:gd name="f7" fmla="val 1310630"/>
                <a:gd name="f8" fmla="val 753236"/>
                <a:gd name="f9" fmla="val 1506470"/>
                <a:gd name="f10" fmla="val 285063"/>
                <a:gd name="f11" fmla="val 1025568"/>
                <a:gd name="f12" fmla="val 1"/>
                <a:gd name="f13" fmla="+- 0 0 0"/>
                <a:gd name="f14" fmla="*/ f3 1 1506471"/>
                <a:gd name="f15" fmla="*/ f4 1 131063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06471"/>
                <a:gd name="f24" fmla="*/ f20 1 1310630"/>
                <a:gd name="f25" fmla="*/ 0 f21 1"/>
                <a:gd name="f26" fmla="*/ 655315 f20 1"/>
                <a:gd name="f27" fmla="*/ 327658 f21 1"/>
                <a:gd name="f28" fmla="*/ 0 f20 1"/>
                <a:gd name="f29" fmla="*/ 1178814 f21 1"/>
                <a:gd name="f30" fmla="*/ 1506471 f21 1"/>
                <a:gd name="f31" fmla="*/ 1310630 f20 1"/>
                <a:gd name="f32" fmla="+- f22 0 f1"/>
                <a:gd name="f33" fmla="*/ f25 1 1506471"/>
                <a:gd name="f34" fmla="*/ f26 1 1310630"/>
                <a:gd name="f35" fmla="*/ f27 1 1506471"/>
                <a:gd name="f36" fmla="*/ f28 1 1310630"/>
                <a:gd name="f37" fmla="*/ f29 1 1506471"/>
                <a:gd name="f38" fmla="*/ f30 1 1506471"/>
                <a:gd name="f39" fmla="*/ f31 1 1310630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506471" h="1310630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prstDash val="solid"/>
            </a:ln>
          </p:spPr>
          <p:txBody>
            <a:bodyPr vert="horz" wrap="square" lIns="99000" tIns="54000" rIns="99000" bIns="54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52" name="Forme libre 51"/>
            <p:cNvSpPr/>
            <p:nvPr/>
          </p:nvSpPr>
          <p:spPr>
            <a:xfrm flipH="1">
              <a:off x="2448000" y="4914000"/>
              <a:ext cx="702000" cy="702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6471"/>
                <a:gd name="f7" fmla="val 1310630"/>
                <a:gd name="f8" fmla="val 753236"/>
                <a:gd name="f9" fmla="val 1506470"/>
                <a:gd name="f10" fmla="val 285063"/>
                <a:gd name="f11" fmla="val 1025568"/>
                <a:gd name="f12" fmla="val 1"/>
                <a:gd name="f13" fmla="+- 0 0 0"/>
                <a:gd name="f14" fmla="*/ f3 1 1506471"/>
                <a:gd name="f15" fmla="*/ f4 1 131063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06471"/>
                <a:gd name="f24" fmla="*/ f20 1 1310630"/>
                <a:gd name="f25" fmla="*/ 0 f21 1"/>
                <a:gd name="f26" fmla="*/ 655315 f20 1"/>
                <a:gd name="f27" fmla="*/ 327658 f21 1"/>
                <a:gd name="f28" fmla="*/ 0 f20 1"/>
                <a:gd name="f29" fmla="*/ 1178814 f21 1"/>
                <a:gd name="f30" fmla="*/ 1506471 f21 1"/>
                <a:gd name="f31" fmla="*/ 1310630 f20 1"/>
                <a:gd name="f32" fmla="+- f22 0 f1"/>
                <a:gd name="f33" fmla="*/ f25 1 1506471"/>
                <a:gd name="f34" fmla="*/ f26 1 1310630"/>
                <a:gd name="f35" fmla="*/ f27 1 1506471"/>
                <a:gd name="f36" fmla="*/ f28 1 1310630"/>
                <a:gd name="f37" fmla="*/ f29 1 1506471"/>
                <a:gd name="f38" fmla="*/ f30 1 1506471"/>
                <a:gd name="f39" fmla="*/ f31 1 1310630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506471" h="1310630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prstDash val="solid"/>
            </a:ln>
          </p:spPr>
          <p:txBody>
            <a:bodyPr vert="horz" wrap="square" lIns="99000" tIns="54000" rIns="99000" bIns="54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53" name="Forme libre 52"/>
            <p:cNvSpPr/>
            <p:nvPr/>
          </p:nvSpPr>
          <p:spPr>
            <a:xfrm flipH="1">
              <a:off x="3150000" y="4914000"/>
              <a:ext cx="702000" cy="702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6471"/>
                <a:gd name="f7" fmla="val 1310630"/>
                <a:gd name="f8" fmla="val 753236"/>
                <a:gd name="f9" fmla="val 1506470"/>
                <a:gd name="f10" fmla="val 285063"/>
                <a:gd name="f11" fmla="val 1025568"/>
                <a:gd name="f12" fmla="val 1"/>
                <a:gd name="f13" fmla="+- 0 0 0"/>
                <a:gd name="f14" fmla="*/ f3 1 1506471"/>
                <a:gd name="f15" fmla="*/ f4 1 131063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06471"/>
                <a:gd name="f24" fmla="*/ f20 1 1310630"/>
                <a:gd name="f25" fmla="*/ 0 f21 1"/>
                <a:gd name="f26" fmla="*/ 655315 f20 1"/>
                <a:gd name="f27" fmla="*/ 327658 f21 1"/>
                <a:gd name="f28" fmla="*/ 0 f20 1"/>
                <a:gd name="f29" fmla="*/ 1178814 f21 1"/>
                <a:gd name="f30" fmla="*/ 1506471 f21 1"/>
                <a:gd name="f31" fmla="*/ 1310630 f20 1"/>
                <a:gd name="f32" fmla="+- f22 0 f1"/>
                <a:gd name="f33" fmla="*/ f25 1 1506471"/>
                <a:gd name="f34" fmla="*/ f26 1 1310630"/>
                <a:gd name="f35" fmla="*/ f27 1 1506471"/>
                <a:gd name="f36" fmla="*/ f28 1 1310630"/>
                <a:gd name="f37" fmla="*/ f29 1 1506471"/>
                <a:gd name="f38" fmla="*/ f30 1 1506471"/>
                <a:gd name="f39" fmla="*/ f31 1 1310630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506471" h="1310630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prstDash val="solid"/>
            </a:ln>
          </p:spPr>
          <p:txBody>
            <a:bodyPr vert="horz" wrap="square" lIns="99000" tIns="54000" rIns="99000" bIns="54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54" name="Forme libre 53"/>
            <p:cNvSpPr/>
            <p:nvPr/>
          </p:nvSpPr>
          <p:spPr>
            <a:xfrm flipH="1">
              <a:off x="1745999" y="4914000"/>
              <a:ext cx="702000" cy="702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6471"/>
                <a:gd name="f7" fmla="val 1310630"/>
                <a:gd name="f8" fmla="val 753236"/>
                <a:gd name="f9" fmla="val 1506470"/>
                <a:gd name="f10" fmla="val 285063"/>
                <a:gd name="f11" fmla="val 1025568"/>
                <a:gd name="f12" fmla="val 1"/>
                <a:gd name="f13" fmla="+- 0 0 0"/>
                <a:gd name="f14" fmla="*/ f3 1 1506471"/>
                <a:gd name="f15" fmla="*/ f4 1 131063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06471"/>
                <a:gd name="f24" fmla="*/ f20 1 1310630"/>
                <a:gd name="f25" fmla="*/ 0 f21 1"/>
                <a:gd name="f26" fmla="*/ 655315 f20 1"/>
                <a:gd name="f27" fmla="*/ 327658 f21 1"/>
                <a:gd name="f28" fmla="*/ 0 f20 1"/>
                <a:gd name="f29" fmla="*/ 1178814 f21 1"/>
                <a:gd name="f30" fmla="*/ 1506471 f21 1"/>
                <a:gd name="f31" fmla="*/ 1310630 f20 1"/>
                <a:gd name="f32" fmla="+- f22 0 f1"/>
                <a:gd name="f33" fmla="*/ f25 1 1506471"/>
                <a:gd name="f34" fmla="*/ f26 1 1310630"/>
                <a:gd name="f35" fmla="*/ f27 1 1506471"/>
                <a:gd name="f36" fmla="*/ f28 1 1310630"/>
                <a:gd name="f37" fmla="*/ f29 1 1506471"/>
                <a:gd name="f38" fmla="*/ f30 1 1506471"/>
                <a:gd name="f39" fmla="*/ f31 1 1310630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506471" h="1310630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prstDash val="solid"/>
            </a:ln>
          </p:spPr>
          <p:txBody>
            <a:bodyPr vert="horz" wrap="square" lIns="99000" tIns="54000" rIns="99000" bIns="54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55" name="Forme libre 54"/>
            <p:cNvSpPr/>
            <p:nvPr/>
          </p:nvSpPr>
          <p:spPr>
            <a:xfrm flipH="1">
              <a:off x="2070000" y="5454000"/>
              <a:ext cx="702000" cy="702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6471"/>
                <a:gd name="f7" fmla="val 1310630"/>
                <a:gd name="f8" fmla="val 753236"/>
                <a:gd name="f9" fmla="val 1506470"/>
                <a:gd name="f10" fmla="val 285063"/>
                <a:gd name="f11" fmla="val 1025568"/>
                <a:gd name="f12" fmla="val 1"/>
                <a:gd name="f13" fmla="+- 0 0 0"/>
                <a:gd name="f14" fmla="*/ f3 1 1506471"/>
                <a:gd name="f15" fmla="*/ f4 1 131063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06471"/>
                <a:gd name="f24" fmla="*/ f20 1 1310630"/>
                <a:gd name="f25" fmla="*/ 0 f21 1"/>
                <a:gd name="f26" fmla="*/ 655315 f20 1"/>
                <a:gd name="f27" fmla="*/ 327658 f21 1"/>
                <a:gd name="f28" fmla="*/ 0 f20 1"/>
                <a:gd name="f29" fmla="*/ 1178814 f21 1"/>
                <a:gd name="f30" fmla="*/ 1506471 f21 1"/>
                <a:gd name="f31" fmla="*/ 1310630 f20 1"/>
                <a:gd name="f32" fmla="+- f22 0 f1"/>
                <a:gd name="f33" fmla="*/ f25 1 1506471"/>
                <a:gd name="f34" fmla="*/ f26 1 1310630"/>
                <a:gd name="f35" fmla="*/ f27 1 1506471"/>
                <a:gd name="f36" fmla="*/ f28 1 1310630"/>
                <a:gd name="f37" fmla="*/ f29 1 1506471"/>
                <a:gd name="f38" fmla="*/ f30 1 1506471"/>
                <a:gd name="f39" fmla="*/ f31 1 1310630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506471" h="1310630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prstDash val="solid"/>
            </a:ln>
          </p:spPr>
          <p:txBody>
            <a:bodyPr vert="horz" wrap="square" lIns="99000" tIns="54000" rIns="99000" bIns="54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56" name="Forme libre 55"/>
            <p:cNvSpPr/>
            <p:nvPr/>
          </p:nvSpPr>
          <p:spPr>
            <a:xfrm flipH="1">
              <a:off x="1044000" y="4914000"/>
              <a:ext cx="702000" cy="702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6471"/>
                <a:gd name="f7" fmla="val 1310630"/>
                <a:gd name="f8" fmla="val 753236"/>
                <a:gd name="f9" fmla="val 1506470"/>
                <a:gd name="f10" fmla="val 285063"/>
                <a:gd name="f11" fmla="val 1025568"/>
                <a:gd name="f12" fmla="val 1"/>
                <a:gd name="f13" fmla="+- 0 0 0"/>
                <a:gd name="f14" fmla="*/ f3 1 1506471"/>
                <a:gd name="f15" fmla="*/ f4 1 131063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06471"/>
                <a:gd name="f24" fmla="*/ f20 1 1310630"/>
                <a:gd name="f25" fmla="*/ 0 f21 1"/>
                <a:gd name="f26" fmla="*/ 655315 f20 1"/>
                <a:gd name="f27" fmla="*/ 327658 f21 1"/>
                <a:gd name="f28" fmla="*/ 0 f20 1"/>
                <a:gd name="f29" fmla="*/ 1178814 f21 1"/>
                <a:gd name="f30" fmla="*/ 1506471 f21 1"/>
                <a:gd name="f31" fmla="*/ 1310630 f20 1"/>
                <a:gd name="f32" fmla="+- f22 0 f1"/>
                <a:gd name="f33" fmla="*/ f25 1 1506471"/>
                <a:gd name="f34" fmla="*/ f26 1 1310630"/>
                <a:gd name="f35" fmla="*/ f27 1 1506471"/>
                <a:gd name="f36" fmla="*/ f28 1 1310630"/>
                <a:gd name="f37" fmla="*/ f29 1 1506471"/>
                <a:gd name="f38" fmla="*/ f30 1 1506471"/>
                <a:gd name="f39" fmla="*/ f31 1 1310630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506471" h="1310630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prstDash val="solid"/>
            </a:ln>
          </p:spPr>
          <p:txBody>
            <a:bodyPr vert="horz" wrap="square" lIns="99000" tIns="54000" rIns="99000" bIns="54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57" name="Forme libre 56"/>
            <p:cNvSpPr/>
            <p:nvPr/>
          </p:nvSpPr>
          <p:spPr>
            <a:xfrm flipH="1">
              <a:off x="1368000" y="5454000"/>
              <a:ext cx="702000" cy="702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6471"/>
                <a:gd name="f7" fmla="val 1310630"/>
                <a:gd name="f8" fmla="val 753236"/>
                <a:gd name="f9" fmla="val 1506470"/>
                <a:gd name="f10" fmla="val 285063"/>
                <a:gd name="f11" fmla="val 1025568"/>
                <a:gd name="f12" fmla="val 1"/>
                <a:gd name="f13" fmla="+- 0 0 0"/>
                <a:gd name="f14" fmla="*/ f3 1 1506471"/>
                <a:gd name="f15" fmla="*/ f4 1 131063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06471"/>
                <a:gd name="f24" fmla="*/ f20 1 1310630"/>
                <a:gd name="f25" fmla="*/ 0 f21 1"/>
                <a:gd name="f26" fmla="*/ 655315 f20 1"/>
                <a:gd name="f27" fmla="*/ 327658 f21 1"/>
                <a:gd name="f28" fmla="*/ 0 f20 1"/>
                <a:gd name="f29" fmla="*/ 1178814 f21 1"/>
                <a:gd name="f30" fmla="*/ 1506471 f21 1"/>
                <a:gd name="f31" fmla="*/ 1310630 f20 1"/>
                <a:gd name="f32" fmla="+- f22 0 f1"/>
                <a:gd name="f33" fmla="*/ f25 1 1506471"/>
                <a:gd name="f34" fmla="*/ f26 1 1310630"/>
                <a:gd name="f35" fmla="*/ f27 1 1506471"/>
                <a:gd name="f36" fmla="*/ f28 1 1310630"/>
                <a:gd name="f37" fmla="*/ f29 1 1506471"/>
                <a:gd name="f38" fmla="*/ f30 1 1506471"/>
                <a:gd name="f39" fmla="*/ f31 1 1310630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506471" h="1310630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prstDash val="solid"/>
            </a:ln>
          </p:spPr>
          <p:txBody>
            <a:bodyPr vert="horz" wrap="square" lIns="99000" tIns="54000" rIns="99000" bIns="54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58" name="Forme libre 57"/>
            <p:cNvSpPr/>
            <p:nvPr/>
          </p:nvSpPr>
          <p:spPr>
            <a:xfrm flipH="1">
              <a:off x="-36000" y="5454000"/>
              <a:ext cx="702000" cy="702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6471"/>
                <a:gd name="f7" fmla="val 1310630"/>
                <a:gd name="f8" fmla="val 753236"/>
                <a:gd name="f9" fmla="val 1506470"/>
                <a:gd name="f10" fmla="val 285063"/>
                <a:gd name="f11" fmla="val 1025568"/>
                <a:gd name="f12" fmla="val 1"/>
                <a:gd name="f13" fmla="+- 0 0 0"/>
                <a:gd name="f14" fmla="*/ f3 1 1506471"/>
                <a:gd name="f15" fmla="*/ f4 1 131063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06471"/>
                <a:gd name="f24" fmla="*/ f20 1 1310630"/>
                <a:gd name="f25" fmla="*/ 0 f21 1"/>
                <a:gd name="f26" fmla="*/ 655315 f20 1"/>
                <a:gd name="f27" fmla="*/ 327658 f21 1"/>
                <a:gd name="f28" fmla="*/ 0 f20 1"/>
                <a:gd name="f29" fmla="*/ 1178814 f21 1"/>
                <a:gd name="f30" fmla="*/ 1506471 f21 1"/>
                <a:gd name="f31" fmla="*/ 1310630 f20 1"/>
                <a:gd name="f32" fmla="+- f22 0 f1"/>
                <a:gd name="f33" fmla="*/ f25 1 1506471"/>
                <a:gd name="f34" fmla="*/ f26 1 1310630"/>
                <a:gd name="f35" fmla="*/ f27 1 1506471"/>
                <a:gd name="f36" fmla="*/ f28 1 1310630"/>
                <a:gd name="f37" fmla="*/ f29 1 1506471"/>
                <a:gd name="f38" fmla="*/ f30 1 1506471"/>
                <a:gd name="f39" fmla="*/ f31 1 1310630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506471" h="1310630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prstDash val="solid"/>
            </a:ln>
          </p:spPr>
          <p:txBody>
            <a:bodyPr vert="horz" wrap="square" lIns="99000" tIns="54000" rIns="99000" bIns="54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59" name="Forme libre 58"/>
            <p:cNvSpPr/>
            <p:nvPr/>
          </p:nvSpPr>
          <p:spPr>
            <a:xfrm flipH="1">
              <a:off x="666000" y="5454000"/>
              <a:ext cx="702000" cy="702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6471"/>
                <a:gd name="f7" fmla="val 1310630"/>
                <a:gd name="f8" fmla="val 753236"/>
                <a:gd name="f9" fmla="val 1506470"/>
                <a:gd name="f10" fmla="val 285063"/>
                <a:gd name="f11" fmla="val 1025568"/>
                <a:gd name="f12" fmla="val 1"/>
                <a:gd name="f13" fmla="+- 0 0 0"/>
                <a:gd name="f14" fmla="*/ f3 1 1506471"/>
                <a:gd name="f15" fmla="*/ f4 1 131063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06471"/>
                <a:gd name="f24" fmla="*/ f20 1 1310630"/>
                <a:gd name="f25" fmla="*/ 0 f21 1"/>
                <a:gd name="f26" fmla="*/ 655315 f20 1"/>
                <a:gd name="f27" fmla="*/ 327658 f21 1"/>
                <a:gd name="f28" fmla="*/ 0 f20 1"/>
                <a:gd name="f29" fmla="*/ 1178814 f21 1"/>
                <a:gd name="f30" fmla="*/ 1506471 f21 1"/>
                <a:gd name="f31" fmla="*/ 1310630 f20 1"/>
                <a:gd name="f32" fmla="+- f22 0 f1"/>
                <a:gd name="f33" fmla="*/ f25 1 1506471"/>
                <a:gd name="f34" fmla="*/ f26 1 1310630"/>
                <a:gd name="f35" fmla="*/ f27 1 1506471"/>
                <a:gd name="f36" fmla="*/ f28 1 1310630"/>
                <a:gd name="f37" fmla="*/ f29 1 1506471"/>
                <a:gd name="f38" fmla="*/ f30 1 1506471"/>
                <a:gd name="f39" fmla="*/ f31 1 1310630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506471" h="1310630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prstDash val="solid"/>
            </a:ln>
          </p:spPr>
          <p:txBody>
            <a:bodyPr vert="horz" wrap="square" lIns="99000" tIns="54000" rIns="99000" bIns="54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60" name="Forme libre 59"/>
            <p:cNvSpPr/>
            <p:nvPr/>
          </p:nvSpPr>
          <p:spPr>
            <a:xfrm flipH="1">
              <a:off x="-360000" y="4914000"/>
              <a:ext cx="702000" cy="702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6471"/>
                <a:gd name="f7" fmla="val 1310630"/>
                <a:gd name="f8" fmla="val 753236"/>
                <a:gd name="f9" fmla="val 1506470"/>
                <a:gd name="f10" fmla="val 285063"/>
                <a:gd name="f11" fmla="val 1025568"/>
                <a:gd name="f12" fmla="val 1"/>
                <a:gd name="f13" fmla="+- 0 0 0"/>
                <a:gd name="f14" fmla="*/ f3 1 1506471"/>
                <a:gd name="f15" fmla="*/ f4 1 131063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06471"/>
                <a:gd name="f24" fmla="*/ f20 1 1310630"/>
                <a:gd name="f25" fmla="*/ 0 f21 1"/>
                <a:gd name="f26" fmla="*/ 655315 f20 1"/>
                <a:gd name="f27" fmla="*/ 327658 f21 1"/>
                <a:gd name="f28" fmla="*/ 0 f20 1"/>
                <a:gd name="f29" fmla="*/ 1178814 f21 1"/>
                <a:gd name="f30" fmla="*/ 1506471 f21 1"/>
                <a:gd name="f31" fmla="*/ 1310630 f20 1"/>
                <a:gd name="f32" fmla="+- f22 0 f1"/>
                <a:gd name="f33" fmla="*/ f25 1 1506471"/>
                <a:gd name="f34" fmla="*/ f26 1 1310630"/>
                <a:gd name="f35" fmla="*/ f27 1 1506471"/>
                <a:gd name="f36" fmla="*/ f28 1 1310630"/>
                <a:gd name="f37" fmla="*/ f29 1 1506471"/>
                <a:gd name="f38" fmla="*/ f30 1 1506471"/>
                <a:gd name="f39" fmla="*/ f31 1 1310630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506471" h="1310630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prstDash val="solid"/>
            </a:ln>
          </p:spPr>
          <p:txBody>
            <a:bodyPr vert="horz" wrap="square" lIns="99000" tIns="54000" rIns="99000" bIns="54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61" name="Forme libre 60"/>
            <p:cNvSpPr/>
            <p:nvPr/>
          </p:nvSpPr>
          <p:spPr>
            <a:xfrm flipH="1">
              <a:off x="342000" y="4914000"/>
              <a:ext cx="702000" cy="702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6471"/>
                <a:gd name="f7" fmla="val 1310630"/>
                <a:gd name="f8" fmla="val 753236"/>
                <a:gd name="f9" fmla="val 1506470"/>
                <a:gd name="f10" fmla="val 285063"/>
                <a:gd name="f11" fmla="val 1025568"/>
                <a:gd name="f12" fmla="val 1"/>
                <a:gd name="f13" fmla="+- 0 0 0"/>
                <a:gd name="f14" fmla="*/ f3 1 1506471"/>
                <a:gd name="f15" fmla="*/ f4 1 131063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06471"/>
                <a:gd name="f24" fmla="*/ f20 1 1310630"/>
                <a:gd name="f25" fmla="*/ 0 f21 1"/>
                <a:gd name="f26" fmla="*/ 655315 f20 1"/>
                <a:gd name="f27" fmla="*/ 327658 f21 1"/>
                <a:gd name="f28" fmla="*/ 0 f20 1"/>
                <a:gd name="f29" fmla="*/ 1178814 f21 1"/>
                <a:gd name="f30" fmla="*/ 1506471 f21 1"/>
                <a:gd name="f31" fmla="*/ 1310630 f20 1"/>
                <a:gd name="f32" fmla="+- f22 0 f1"/>
                <a:gd name="f33" fmla="*/ f25 1 1506471"/>
                <a:gd name="f34" fmla="*/ f26 1 1310630"/>
                <a:gd name="f35" fmla="*/ f27 1 1506471"/>
                <a:gd name="f36" fmla="*/ f28 1 1310630"/>
                <a:gd name="f37" fmla="*/ f29 1 1506471"/>
                <a:gd name="f38" fmla="*/ f30 1 1506471"/>
                <a:gd name="f39" fmla="*/ f31 1 1310630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506471" h="1310630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DE59"/>
            </a:solidFill>
            <a:ln w="36000">
              <a:solidFill>
                <a:srgbClr val="FFDE59"/>
              </a:solidFill>
              <a:prstDash val="solid"/>
            </a:ln>
          </p:spPr>
          <p:txBody>
            <a:bodyPr vert="horz" wrap="square" lIns="99000" tIns="54000" rIns="99000" bIns="54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62" name="Forme libre 61"/>
            <p:cNvSpPr/>
            <p:nvPr/>
          </p:nvSpPr>
          <p:spPr>
            <a:xfrm flipH="1">
              <a:off x="9090000" y="5454000"/>
              <a:ext cx="702000" cy="702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6471"/>
                <a:gd name="f7" fmla="val 1310630"/>
                <a:gd name="f8" fmla="val 753236"/>
                <a:gd name="f9" fmla="val 1506470"/>
                <a:gd name="f10" fmla="val 285063"/>
                <a:gd name="f11" fmla="val 1025568"/>
                <a:gd name="f12" fmla="val 1"/>
                <a:gd name="f13" fmla="+- 0 0 0"/>
                <a:gd name="f14" fmla="*/ f3 1 1506471"/>
                <a:gd name="f15" fmla="*/ f4 1 131063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06471"/>
                <a:gd name="f24" fmla="*/ f20 1 1310630"/>
                <a:gd name="f25" fmla="*/ 0 f21 1"/>
                <a:gd name="f26" fmla="*/ 655315 f20 1"/>
                <a:gd name="f27" fmla="*/ 327658 f21 1"/>
                <a:gd name="f28" fmla="*/ 0 f20 1"/>
                <a:gd name="f29" fmla="*/ 1178814 f21 1"/>
                <a:gd name="f30" fmla="*/ 1506471 f21 1"/>
                <a:gd name="f31" fmla="*/ 1310630 f20 1"/>
                <a:gd name="f32" fmla="+- f22 0 f1"/>
                <a:gd name="f33" fmla="*/ f25 1 1506471"/>
                <a:gd name="f34" fmla="*/ f26 1 1310630"/>
                <a:gd name="f35" fmla="*/ f27 1 1506471"/>
                <a:gd name="f36" fmla="*/ f28 1 1310630"/>
                <a:gd name="f37" fmla="*/ f29 1 1506471"/>
                <a:gd name="f38" fmla="*/ f30 1 1506471"/>
                <a:gd name="f39" fmla="*/ f31 1 1310630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506471" h="1310630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prstDash val="solid"/>
            </a:ln>
          </p:spPr>
          <p:txBody>
            <a:bodyPr vert="horz" wrap="square" lIns="99000" tIns="54000" rIns="99000" bIns="54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63" name="Espace réservé du titre 62"/>
          <p:cNvSpPr txBox="1">
            <a:spLocks noGrp="1"/>
          </p:cNvSpPr>
          <p:nvPr>
            <p:ph type="title"/>
          </p:nvPr>
        </p:nvSpPr>
        <p:spPr>
          <a:xfrm>
            <a:off x="504359" y="1915199"/>
            <a:ext cx="9071640" cy="1216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r-FR"/>
          </a:p>
        </p:txBody>
      </p:sp>
      <p:sp>
        <p:nvSpPr>
          <p:cNvPr id="64" name="Espace réservé du texte 63"/>
          <p:cNvSpPr txBox="1">
            <a:spLocks noGrp="1"/>
          </p:cNvSpPr>
          <p:nvPr>
            <p:ph type="body" idx="1"/>
          </p:nvPr>
        </p:nvSpPr>
        <p:spPr>
          <a:xfrm>
            <a:off x="503999" y="3402000"/>
            <a:ext cx="9071640" cy="864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060"/>
              </a:spcAft>
              <a:buSzPct val="45000"/>
              <a:buFont typeface="StarSymbol"/>
              <a:buNone/>
              <a:defRPr lang="fr-FR" sz="24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060"/>
              </a:spcAft>
              <a:buSzPct val="45000"/>
              <a:buFont typeface="StarSymbol"/>
              <a:buChar char="●"/>
              <a:defRPr lang="fr-FR" sz="24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fr-FR" sz="21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635"/>
              </a:spcAft>
              <a:buSzPct val="45000"/>
              <a:buFont typeface="StarSymbol"/>
              <a:buChar char="●"/>
              <a:defRPr lang="fr-FR" sz="18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422"/>
              </a:spcAft>
              <a:buSzPct val="75000"/>
              <a:buFont typeface="StarSymbol"/>
              <a:buChar char="–"/>
              <a:defRPr lang="fr-FR" sz="15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10"/>
              </a:spcAft>
              <a:buSzPct val="45000"/>
              <a:buFont typeface="StarSymbol"/>
              <a:buChar char="●"/>
              <a:defRPr lang="fr-FR" sz="15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10"/>
              </a:spcAft>
              <a:buSzPct val="45000"/>
              <a:buFont typeface="StarSymbol"/>
              <a:buChar char="●"/>
              <a:defRPr lang="fr-FR" sz="15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10"/>
              </a:spcAft>
              <a:buSzPct val="45000"/>
              <a:buFont typeface="StarSymbol"/>
              <a:buChar char="●"/>
              <a:defRPr lang="fr-FR" sz="15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10"/>
              </a:spcAft>
              <a:buSzPct val="45000"/>
              <a:buFont typeface="StarSymbol"/>
              <a:buChar char="●"/>
              <a:defRPr lang="fr-FR" sz="15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10"/>
              </a:spcAft>
              <a:buSzPct val="45000"/>
              <a:buFont typeface="StarSymbol"/>
              <a:buChar char="●"/>
              <a:defRPr lang="fr-FR" sz="15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5" name="Forme libre 64"/>
          <p:cNvSpPr/>
          <p:nvPr/>
        </p:nvSpPr>
        <p:spPr>
          <a:xfrm>
            <a:off x="-414000" y="-520919"/>
            <a:ext cx="702000" cy="702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06471"/>
              <a:gd name="f7" fmla="val 1310630"/>
              <a:gd name="f8" fmla="val 753236"/>
              <a:gd name="f9" fmla="val 1506470"/>
              <a:gd name="f10" fmla="val 285063"/>
              <a:gd name="f11" fmla="val 1025568"/>
              <a:gd name="f12" fmla="val 1"/>
              <a:gd name="f13" fmla="+- 0 0 0"/>
              <a:gd name="f14" fmla="*/ f3 1 1506471"/>
              <a:gd name="f15" fmla="*/ f4 1 1310630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1506471"/>
              <a:gd name="f24" fmla="*/ f20 1 1310630"/>
              <a:gd name="f25" fmla="*/ 0 f21 1"/>
              <a:gd name="f26" fmla="*/ 655315 f20 1"/>
              <a:gd name="f27" fmla="*/ 327658 f21 1"/>
              <a:gd name="f28" fmla="*/ 0 f20 1"/>
              <a:gd name="f29" fmla="*/ 1178814 f21 1"/>
              <a:gd name="f30" fmla="*/ 1506471 f21 1"/>
              <a:gd name="f31" fmla="*/ 1310630 f20 1"/>
              <a:gd name="f32" fmla="+- f22 0 f1"/>
              <a:gd name="f33" fmla="*/ f25 1 1506471"/>
              <a:gd name="f34" fmla="*/ f26 1 1310630"/>
              <a:gd name="f35" fmla="*/ f27 1 1506471"/>
              <a:gd name="f36" fmla="*/ f28 1 1310630"/>
              <a:gd name="f37" fmla="*/ f29 1 1506471"/>
              <a:gd name="f38" fmla="*/ f30 1 1506471"/>
              <a:gd name="f39" fmla="*/ f31 1 1310630"/>
              <a:gd name="f40" fmla="*/ f16 1 f23"/>
              <a:gd name="f41" fmla="*/ f17 1 f23"/>
              <a:gd name="f42" fmla="*/ f16 1 f24"/>
              <a:gd name="f43" fmla="*/ f18 1 f24"/>
              <a:gd name="f44" fmla="*/ f33 1 f23"/>
              <a:gd name="f45" fmla="*/ f34 1 f24"/>
              <a:gd name="f46" fmla="*/ f35 1 f23"/>
              <a:gd name="f47" fmla="*/ f36 1 f24"/>
              <a:gd name="f48" fmla="*/ f37 1 f23"/>
              <a:gd name="f49" fmla="*/ f38 1 f23"/>
              <a:gd name="f50" fmla="*/ f39 1 f24"/>
              <a:gd name="f51" fmla="*/ f40 f14 1"/>
              <a:gd name="f52" fmla="*/ f41 f14 1"/>
              <a:gd name="f53" fmla="*/ f43 f15 1"/>
              <a:gd name="f54" fmla="*/ f42 f15 1"/>
              <a:gd name="f55" fmla="*/ f44 f14 1"/>
              <a:gd name="f56" fmla="*/ f45 f15 1"/>
              <a:gd name="f57" fmla="*/ f46 f14 1"/>
              <a:gd name="f58" fmla="*/ f47 f15 1"/>
              <a:gd name="f59" fmla="*/ f48 f14 1"/>
              <a:gd name="f60" fmla="*/ f49 f14 1"/>
              <a:gd name="f61" fmla="*/ f50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5" y="f56"/>
              </a:cxn>
              <a:cxn ang="f32">
                <a:pos x="f57" y="f58"/>
              </a:cxn>
              <a:cxn ang="f32">
                <a:pos x="f59" y="f58"/>
              </a:cxn>
              <a:cxn ang="f32">
                <a:pos x="f60" y="f56"/>
              </a:cxn>
              <a:cxn ang="f32">
                <a:pos x="f59" y="f61"/>
              </a:cxn>
              <a:cxn ang="f32">
                <a:pos x="f57" y="f61"/>
              </a:cxn>
              <a:cxn ang="f32">
                <a:pos x="f55" y="f56"/>
              </a:cxn>
            </a:cxnLst>
            <a:rect l="f51" t="f54" r="f52" b="f53"/>
            <a:pathLst>
              <a:path w="1506471" h="1310630">
                <a:moveTo>
                  <a:pt x="f8" y="f5"/>
                </a:moveTo>
                <a:lnTo>
                  <a:pt x="f9" y="f10"/>
                </a:lnTo>
                <a:lnTo>
                  <a:pt x="f9" y="f11"/>
                </a:lnTo>
                <a:lnTo>
                  <a:pt x="f8" y="f7"/>
                </a:lnTo>
                <a:lnTo>
                  <a:pt x="f12" y="f11"/>
                </a:lnTo>
                <a:lnTo>
                  <a:pt x="f12" y="f10"/>
                </a:lnTo>
                <a:lnTo>
                  <a:pt x="f8" y="f5"/>
                </a:lnTo>
                <a:close/>
              </a:path>
            </a:pathLst>
          </a:custGeom>
          <a:solidFill>
            <a:srgbClr val="FFF5CE"/>
          </a:solidFill>
          <a:ln w="36000">
            <a:solidFill>
              <a:srgbClr val="FFDE59"/>
            </a:solidFill>
            <a:prstDash val="solid"/>
          </a:ln>
        </p:spPr>
        <p:txBody>
          <a:bodyPr vert="horz" wrap="square" lIns="99000" tIns="54000" rIns="99000" bIns="54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Arial Unicode MS" pitchFamily="2"/>
              <a:cs typeface="Tahoma" pitchFamily="2"/>
            </a:endParaRPr>
          </a:p>
        </p:txBody>
      </p:sp>
      <p:sp>
        <p:nvSpPr>
          <p:cNvPr id="66" name="Forme libre 65"/>
          <p:cNvSpPr/>
          <p:nvPr/>
        </p:nvSpPr>
        <p:spPr>
          <a:xfrm>
            <a:off x="990000" y="-520919"/>
            <a:ext cx="702000" cy="702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06471"/>
              <a:gd name="f7" fmla="val 1310630"/>
              <a:gd name="f8" fmla="val 753236"/>
              <a:gd name="f9" fmla="val 1506470"/>
              <a:gd name="f10" fmla="val 285063"/>
              <a:gd name="f11" fmla="val 1025568"/>
              <a:gd name="f12" fmla="val 1"/>
              <a:gd name="f13" fmla="+- 0 0 0"/>
              <a:gd name="f14" fmla="*/ f3 1 1506471"/>
              <a:gd name="f15" fmla="*/ f4 1 1310630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1506471"/>
              <a:gd name="f24" fmla="*/ f20 1 1310630"/>
              <a:gd name="f25" fmla="*/ 0 f21 1"/>
              <a:gd name="f26" fmla="*/ 655315 f20 1"/>
              <a:gd name="f27" fmla="*/ 327658 f21 1"/>
              <a:gd name="f28" fmla="*/ 0 f20 1"/>
              <a:gd name="f29" fmla="*/ 1178814 f21 1"/>
              <a:gd name="f30" fmla="*/ 1506471 f21 1"/>
              <a:gd name="f31" fmla="*/ 1310630 f20 1"/>
              <a:gd name="f32" fmla="+- f22 0 f1"/>
              <a:gd name="f33" fmla="*/ f25 1 1506471"/>
              <a:gd name="f34" fmla="*/ f26 1 1310630"/>
              <a:gd name="f35" fmla="*/ f27 1 1506471"/>
              <a:gd name="f36" fmla="*/ f28 1 1310630"/>
              <a:gd name="f37" fmla="*/ f29 1 1506471"/>
              <a:gd name="f38" fmla="*/ f30 1 1506471"/>
              <a:gd name="f39" fmla="*/ f31 1 1310630"/>
              <a:gd name="f40" fmla="*/ f16 1 f23"/>
              <a:gd name="f41" fmla="*/ f17 1 f23"/>
              <a:gd name="f42" fmla="*/ f16 1 f24"/>
              <a:gd name="f43" fmla="*/ f18 1 f24"/>
              <a:gd name="f44" fmla="*/ f33 1 f23"/>
              <a:gd name="f45" fmla="*/ f34 1 f24"/>
              <a:gd name="f46" fmla="*/ f35 1 f23"/>
              <a:gd name="f47" fmla="*/ f36 1 f24"/>
              <a:gd name="f48" fmla="*/ f37 1 f23"/>
              <a:gd name="f49" fmla="*/ f38 1 f23"/>
              <a:gd name="f50" fmla="*/ f39 1 f24"/>
              <a:gd name="f51" fmla="*/ f40 f14 1"/>
              <a:gd name="f52" fmla="*/ f41 f14 1"/>
              <a:gd name="f53" fmla="*/ f43 f15 1"/>
              <a:gd name="f54" fmla="*/ f42 f15 1"/>
              <a:gd name="f55" fmla="*/ f44 f14 1"/>
              <a:gd name="f56" fmla="*/ f45 f15 1"/>
              <a:gd name="f57" fmla="*/ f46 f14 1"/>
              <a:gd name="f58" fmla="*/ f47 f15 1"/>
              <a:gd name="f59" fmla="*/ f48 f14 1"/>
              <a:gd name="f60" fmla="*/ f49 f14 1"/>
              <a:gd name="f61" fmla="*/ f50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5" y="f56"/>
              </a:cxn>
              <a:cxn ang="f32">
                <a:pos x="f57" y="f58"/>
              </a:cxn>
              <a:cxn ang="f32">
                <a:pos x="f59" y="f58"/>
              </a:cxn>
              <a:cxn ang="f32">
                <a:pos x="f60" y="f56"/>
              </a:cxn>
              <a:cxn ang="f32">
                <a:pos x="f59" y="f61"/>
              </a:cxn>
              <a:cxn ang="f32">
                <a:pos x="f57" y="f61"/>
              </a:cxn>
              <a:cxn ang="f32">
                <a:pos x="f55" y="f56"/>
              </a:cxn>
            </a:cxnLst>
            <a:rect l="f51" t="f54" r="f52" b="f53"/>
            <a:pathLst>
              <a:path w="1506471" h="1310630">
                <a:moveTo>
                  <a:pt x="f8" y="f5"/>
                </a:moveTo>
                <a:lnTo>
                  <a:pt x="f9" y="f10"/>
                </a:lnTo>
                <a:lnTo>
                  <a:pt x="f9" y="f11"/>
                </a:lnTo>
                <a:lnTo>
                  <a:pt x="f8" y="f7"/>
                </a:lnTo>
                <a:lnTo>
                  <a:pt x="f12" y="f11"/>
                </a:lnTo>
                <a:lnTo>
                  <a:pt x="f12" y="f10"/>
                </a:lnTo>
                <a:lnTo>
                  <a:pt x="f8" y="f5"/>
                </a:lnTo>
                <a:close/>
              </a:path>
            </a:pathLst>
          </a:custGeom>
          <a:solidFill>
            <a:srgbClr val="FFF5CE"/>
          </a:solidFill>
          <a:ln w="36000">
            <a:solidFill>
              <a:srgbClr val="FFDE59"/>
            </a:solidFill>
            <a:prstDash val="solid"/>
          </a:ln>
        </p:spPr>
        <p:txBody>
          <a:bodyPr vert="horz" wrap="square" lIns="99000" tIns="54000" rIns="99000" bIns="54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Arial Unicode MS" pitchFamily="2"/>
              <a:cs typeface="Tahoma" pitchFamily="2"/>
            </a:endParaRPr>
          </a:p>
        </p:txBody>
      </p:sp>
      <p:sp>
        <p:nvSpPr>
          <p:cNvPr id="67" name="Forme libre 66"/>
          <p:cNvSpPr/>
          <p:nvPr/>
        </p:nvSpPr>
        <p:spPr>
          <a:xfrm>
            <a:off x="2394000" y="-520919"/>
            <a:ext cx="702000" cy="702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06471"/>
              <a:gd name="f7" fmla="val 1310630"/>
              <a:gd name="f8" fmla="val 753236"/>
              <a:gd name="f9" fmla="val 1506470"/>
              <a:gd name="f10" fmla="val 285063"/>
              <a:gd name="f11" fmla="val 1025568"/>
              <a:gd name="f12" fmla="val 1"/>
              <a:gd name="f13" fmla="+- 0 0 0"/>
              <a:gd name="f14" fmla="*/ f3 1 1506471"/>
              <a:gd name="f15" fmla="*/ f4 1 1310630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1506471"/>
              <a:gd name="f24" fmla="*/ f20 1 1310630"/>
              <a:gd name="f25" fmla="*/ 0 f21 1"/>
              <a:gd name="f26" fmla="*/ 655315 f20 1"/>
              <a:gd name="f27" fmla="*/ 327658 f21 1"/>
              <a:gd name="f28" fmla="*/ 0 f20 1"/>
              <a:gd name="f29" fmla="*/ 1178814 f21 1"/>
              <a:gd name="f30" fmla="*/ 1506471 f21 1"/>
              <a:gd name="f31" fmla="*/ 1310630 f20 1"/>
              <a:gd name="f32" fmla="+- f22 0 f1"/>
              <a:gd name="f33" fmla="*/ f25 1 1506471"/>
              <a:gd name="f34" fmla="*/ f26 1 1310630"/>
              <a:gd name="f35" fmla="*/ f27 1 1506471"/>
              <a:gd name="f36" fmla="*/ f28 1 1310630"/>
              <a:gd name="f37" fmla="*/ f29 1 1506471"/>
              <a:gd name="f38" fmla="*/ f30 1 1506471"/>
              <a:gd name="f39" fmla="*/ f31 1 1310630"/>
              <a:gd name="f40" fmla="*/ f16 1 f23"/>
              <a:gd name="f41" fmla="*/ f17 1 f23"/>
              <a:gd name="f42" fmla="*/ f16 1 f24"/>
              <a:gd name="f43" fmla="*/ f18 1 f24"/>
              <a:gd name="f44" fmla="*/ f33 1 f23"/>
              <a:gd name="f45" fmla="*/ f34 1 f24"/>
              <a:gd name="f46" fmla="*/ f35 1 f23"/>
              <a:gd name="f47" fmla="*/ f36 1 f24"/>
              <a:gd name="f48" fmla="*/ f37 1 f23"/>
              <a:gd name="f49" fmla="*/ f38 1 f23"/>
              <a:gd name="f50" fmla="*/ f39 1 f24"/>
              <a:gd name="f51" fmla="*/ f40 f14 1"/>
              <a:gd name="f52" fmla="*/ f41 f14 1"/>
              <a:gd name="f53" fmla="*/ f43 f15 1"/>
              <a:gd name="f54" fmla="*/ f42 f15 1"/>
              <a:gd name="f55" fmla="*/ f44 f14 1"/>
              <a:gd name="f56" fmla="*/ f45 f15 1"/>
              <a:gd name="f57" fmla="*/ f46 f14 1"/>
              <a:gd name="f58" fmla="*/ f47 f15 1"/>
              <a:gd name="f59" fmla="*/ f48 f14 1"/>
              <a:gd name="f60" fmla="*/ f49 f14 1"/>
              <a:gd name="f61" fmla="*/ f50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5" y="f56"/>
              </a:cxn>
              <a:cxn ang="f32">
                <a:pos x="f57" y="f58"/>
              </a:cxn>
              <a:cxn ang="f32">
                <a:pos x="f59" y="f58"/>
              </a:cxn>
              <a:cxn ang="f32">
                <a:pos x="f60" y="f56"/>
              </a:cxn>
              <a:cxn ang="f32">
                <a:pos x="f59" y="f61"/>
              </a:cxn>
              <a:cxn ang="f32">
                <a:pos x="f57" y="f61"/>
              </a:cxn>
              <a:cxn ang="f32">
                <a:pos x="f55" y="f56"/>
              </a:cxn>
            </a:cxnLst>
            <a:rect l="f51" t="f54" r="f52" b="f53"/>
            <a:pathLst>
              <a:path w="1506471" h="1310630">
                <a:moveTo>
                  <a:pt x="f8" y="f5"/>
                </a:moveTo>
                <a:lnTo>
                  <a:pt x="f9" y="f10"/>
                </a:lnTo>
                <a:lnTo>
                  <a:pt x="f9" y="f11"/>
                </a:lnTo>
                <a:lnTo>
                  <a:pt x="f8" y="f7"/>
                </a:lnTo>
                <a:lnTo>
                  <a:pt x="f12" y="f11"/>
                </a:lnTo>
                <a:lnTo>
                  <a:pt x="f12" y="f10"/>
                </a:lnTo>
                <a:lnTo>
                  <a:pt x="f8" y="f5"/>
                </a:lnTo>
                <a:close/>
              </a:path>
            </a:pathLst>
          </a:custGeom>
          <a:solidFill>
            <a:srgbClr val="FFF5CE"/>
          </a:solidFill>
          <a:ln w="36000">
            <a:solidFill>
              <a:srgbClr val="FFDE59"/>
            </a:solidFill>
            <a:prstDash val="solid"/>
          </a:ln>
        </p:spPr>
        <p:txBody>
          <a:bodyPr vert="horz" wrap="square" lIns="99000" tIns="54000" rIns="99000" bIns="54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Arial Unicode MS" pitchFamily="2"/>
              <a:cs typeface="Tahoma" pitchFamily="2"/>
            </a:endParaRPr>
          </a:p>
        </p:txBody>
      </p:sp>
      <p:sp>
        <p:nvSpPr>
          <p:cNvPr id="68" name="Forme libre 67"/>
          <p:cNvSpPr/>
          <p:nvPr/>
        </p:nvSpPr>
        <p:spPr>
          <a:xfrm>
            <a:off x="1692000" y="-520919"/>
            <a:ext cx="702000" cy="702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06471"/>
              <a:gd name="f7" fmla="val 1310630"/>
              <a:gd name="f8" fmla="val 753236"/>
              <a:gd name="f9" fmla="val 1506470"/>
              <a:gd name="f10" fmla="val 285063"/>
              <a:gd name="f11" fmla="val 1025568"/>
              <a:gd name="f12" fmla="val 1"/>
              <a:gd name="f13" fmla="+- 0 0 0"/>
              <a:gd name="f14" fmla="*/ f3 1 1506471"/>
              <a:gd name="f15" fmla="*/ f4 1 1310630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1506471"/>
              <a:gd name="f24" fmla="*/ f20 1 1310630"/>
              <a:gd name="f25" fmla="*/ 0 f21 1"/>
              <a:gd name="f26" fmla="*/ 655315 f20 1"/>
              <a:gd name="f27" fmla="*/ 327658 f21 1"/>
              <a:gd name="f28" fmla="*/ 0 f20 1"/>
              <a:gd name="f29" fmla="*/ 1178814 f21 1"/>
              <a:gd name="f30" fmla="*/ 1506471 f21 1"/>
              <a:gd name="f31" fmla="*/ 1310630 f20 1"/>
              <a:gd name="f32" fmla="+- f22 0 f1"/>
              <a:gd name="f33" fmla="*/ f25 1 1506471"/>
              <a:gd name="f34" fmla="*/ f26 1 1310630"/>
              <a:gd name="f35" fmla="*/ f27 1 1506471"/>
              <a:gd name="f36" fmla="*/ f28 1 1310630"/>
              <a:gd name="f37" fmla="*/ f29 1 1506471"/>
              <a:gd name="f38" fmla="*/ f30 1 1506471"/>
              <a:gd name="f39" fmla="*/ f31 1 1310630"/>
              <a:gd name="f40" fmla="*/ f16 1 f23"/>
              <a:gd name="f41" fmla="*/ f17 1 f23"/>
              <a:gd name="f42" fmla="*/ f16 1 f24"/>
              <a:gd name="f43" fmla="*/ f18 1 f24"/>
              <a:gd name="f44" fmla="*/ f33 1 f23"/>
              <a:gd name="f45" fmla="*/ f34 1 f24"/>
              <a:gd name="f46" fmla="*/ f35 1 f23"/>
              <a:gd name="f47" fmla="*/ f36 1 f24"/>
              <a:gd name="f48" fmla="*/ f37 1 f23"/>
              <a:gd name="f49" fmla="*/ f38 1 f23"/>
              <a:gd name="f50" fmla="*/ f39 1 f24"/>
              <a:gd name="f51" fmla="*/ f40 f14 1"/>
              <a:gd name="f52" fmla="*/ f41 f14 1"/>
              <a:gd name="f53" fmla="*/ f43 f15 1"/>
              <a:gd name="f54" fmla="*/ f42 f15 1"/>
              <a:gd name="f55" fmla="*/ f44 f14 1"/>
              <a:gd name="f56" fmla="*/ f45 f15 1"/>
              <a:gd name="f57" fmla="*/ f46 f14 1"/>
              <a:gd name="f58" fmla="*/ f47 f15 1"/>
              <a:gd name="f59" fmla="*/ f48 f14 1"/>
              <a:gd name="f60" fmla="*/ f49 f14 1"/>
              <a:gd name="f61" fmla="*/ f50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5" y="f56"/>
              </a:cxn>
              <a:cxn ang="f32">
                <a:pos x="f57" y="f58"/>
              </a:cxn>
              <a:cxn ang="f32">
                <a:pos x="f59" y="f58"/>
              </a:cxn>
              <a:cxn ang="f32">
                <a:pos x="f60" y="f56"/>
              </a:cxn>
              <a:cxn ang="f32">
                <a:pos x="f59" y="f61"/>
              </a:cxn>
              <a:cxn ang="f32">
                <a:pos x="f57" y="f61"/>
              </a:cxn>
              <a:cxn ang="f32">
                <a:pos x="f55" y="f56"/>
              </a:cxn>
            </a:cxnLst>
            <a:rect l="f51" t="f54" r="f52" b="f53"/>
            <a:pathLst>
              <a:path w="1506471" h="1310630">
                <a:moveTo>
                  <a:pt x="f8" y="f5"/>
                </a:moveTo>
                <a:lnTo>
                  <a:pt x="f9" y="f10"/>
                </a:lnTo>
                <a:lnTo>
                  <a:pt x="f9" y="f11"/>
                </a:lnTo>
                <a:lnTo>
                  <a:pt x="f8" y="f7"/>
                </a:lnTo>
                <a:lnTo>
                  <a:pt x="f12" y="f11"/>
                </a:lnTo>
                <a:lnTo>
                  <a:pt x="f12" y="f10"/>
                </a:lnTo>
                <a:lnTo>
                  <a:pt x="f8" y="f5"/>
                </a:lnTo>
                <a:close/>
              </a:path>
            </a:pathLst>
          </a:custGeom>
          <a:solidFill>
            <a:srgbClr val="FFF5CE"/>
          </a:solidFill>
          <a:ln w="36000">
            <a:solidFill>
              <a:srgbClr val="FFDE59"/>
            </a:solidFill>
            <a:prstDash val="solid"/>
          </a:ln>
        </p:spPr>
        <p:txBody>
          <a:bodyPr vert="horz" wrap="square" lIns="99000" tIns="54000" rIns="99000" bIns="54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Arial Unicode MS" pitchFamily="2"/>
              <a:cs typeface="Tahoma" pitchFamily="2"/>
            </a:endParaRPr>
          </a:p>
        </p:txBody>
      </p:sp>
      <p:sp>
        <p:nvSpPr>
          <p:cNvPr id="69" name="Forme libre 68"/>
          <p:cNvSpPr/>
          <p:nvPr/>
        </p:nvSpPr>
        <p:spPr>
          <a:xfrm>
            <a:off x="3096000" y="-520919"/>
            <a:ext cx="702000" cy="702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06471"/>
              <a:gd name="f7" fmla="val 1310630"/>
              <a:gd name="f8" fmla="val 753236"/>
              <a:gd name="f9" fmla="val 1506470"/>
              <a:gd name="f10" fmla="val 285063"/>
              <a:gd name="f11" fmla="val 1025568"/>
              <a:gd name="f12" fmla="val 1"/>
              <a:gd name="f13" fmla="+- 0 0 0"/>
              <a:gd name="f14" fmla="*/ f3 1 1506471"/>
              <a:gd name="f15" fmla="*/ f4 1 1310630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1506471"/>
              <a:gd name="f24" fmla="*/ f20 1 1310630"/>
              <a:gd name="f25" fmla="*/ 0 f21 1"/>
              <a:gd name="f26" fmla="*/ 655315 f20 1"/>
              <a:gd name="f27" fmla="*/ 327658 f21 1"/>
              <a:gd name="f28" fmla="*/ 0 f20 1"/>
              <a:gd name="f29" fmla="*/ 1178814 f21 1"/>
              <a:gd name="f30" fmla="*/ 1506471 f21 1"/>
              <a:gd name="f31" fmla="*/ 1310630 f20 1"/>
              <a:gd name="f32" fmla="+- f22 0 f1"/>
              <a:gd name="f33" fmla="*/ f25 1 1506471"/>
              <a:gd name="f34" fmla="*/ f26 1 1310630"/>
              <a:gd name="f35" fmla="*/ f27 1 1506471"/>
              <a:gd name="f36" fmla="*/ f28 1 1310630"/>
              <a:gd name="f37" fmla="*/ f29 1 1506471"/>
              <a:gd name="f38" fmla="*/ f30 1 1506471"/>
              <a:gd name="f39" fmla="*/ f31 1 1310630"/>
              <a:gd name="f40" fmla="*/ f16 1 f23"/>
              <a:gd name="f41" fmla="*/ f17 1 f23"/>
              <a:gd name="f42" fmla="*/ f16 1 f24"/>
              <a:gd name="f43" fmla="*/ f18 1 f24"/>
              <a:gd name="f44" fmla="*/ f33 1 f23"/>
              <a:gd name="f45" fmla="*/ f34 1 f24"/>
              <a:gd name="f46" fmla="*/ f35 1 f23"/>
              <a:gd name="f47" fmla="*/ f36 1 f24"/>
              <a:gd name="f48" fmla="*/ f37 1 f23"/>
              <a:gd name="f49" fmla="*/ f38 1 f23"/>
              <a:gd name="f50" fmla="*/ f39 1 f24"/>
              <a:gd name="f51" fmla="*/ f40 f14 1"/>
              <a:gd name="f52" fmla="*/ f41 f14 1"/>
              <a:gd name="f53" fmla="*/ f43 f15 1"/>
              <a:gd name="f54" fmla="*/ f42 f15 1"/>
              <a:gd name="f55" fmla="*/ f44 f14 1"/>
              <a:gd name="f56" fmla="*/ f45 f15 1"/>
              <a:gd name="f57" fmla="*/ f46 f14 1"/>
              <a:gd name="f58" fmla="*/ f47 f15 1"/>
              <a:gd name="f59" fmla="*/ f48 f14 1"/>
              <a:gd name="f60" fmla="*/ f49 f14 1"/>
              <a:gd name="f61" fmla="*/ f50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5" y="f56"/>
              </a:cxn>
              <a:cxn ang="f32">
                <a:pos x="f57" y="f58"/>
              </a:cxn>
              <a:cxn ang="f32">
                <a:pos x="f59" y="f58"/>
              </a:cxn>
              <a:cxn ang="f32">
                <a:pos x="f60" y="f56"/>
              </a:cxn>
              <a:cxn ang="f32">
                <a:pos x="f59" y="f61"/>
              </a:cxn>
              <a:cxn ang="f32">
                <a:pos x="f57" y="f61"/>
              </a:cxn>
              <a:cxn ang="f32">
                <a:pos x="f55" y="f56"/>
              </a:cxn>
            </a:cxnLst>
            <a:rect l="f51" t="f54" r="f52" b="f53"/>
            <a:pathLst>
              <a:path w="1506471" h="1310630">
                <a:moveTo>
                  <a:pt x="f8" y="f5"/>
                </a:moveTo>
                <a:lnTo>
                  <a:pt x="f9" y="f10"/>
                </a:lnTo>
                <a:lnTo>
                  <a:pt x="f9" y="f11"/>
                </a:lnTo>
                <a:lnTo>
                  <a:pt x="f8" y="f7"/>
                </a:lnTo>
                <a:lnTo>
                  <a:pt x="f12" y="f11"/>
                </a:lnTo>
                <a:lnTo>
                  <a:pt x="f12" y="f10"/>
                </a:lnTo>
                <a:lnTo>
                  <a:pt x="f8" y="f5"/>
                </a:lnTo>
                <a:close/>
              </a:path>
            </a:pathLst>
          </a:custGeom>
          <a:solidFill>
            <a:srgbClr val="FFF5CE"/>
          </a:solidFill>
          <a:ln w="36000">
            <a:solidFill>
              <a:srgbClr val="FFDE59"/>
            </a:solidFill>
            <a:prstDash val="solid"/>
          </a:ln>
        </p:spPr>
        <p:txBody>
          <a:bodyPr vert="horz" wrap="square" lIns="99000" tIns="54000" rIns="99000" bIns="54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Arial Unicode MS" pitchFamily="2"/>
              <a:cs typeface="Tahoma" pitchFamily="2"/>
            </a:endParaRPr>
          </a:p>
        </p:txBody>
      </p:sp>
      <p:sp>
        <p:nvSpPr>
          <p:cNvPr id="70" name="Forme libre 69"/>
          <p:cNvSpPr/>
          <p:nvPr/>
        </p:nvSpPr>
        <p:spPr>
          <a:xfrm>
            <a:off x="4500000" y="-520919"/>
            <a:ext cx="702000" cy="702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06471"/>
              <a:gd name="f7" fmla="val 1310630"/>
              <a:gd name="f8" fmla="val 753236"/>
              <a:gd name="f9" fmla="val 1506470"/>
              <a:gd name="f10" fmla="val 285063"/>
              <a:gd name="f11" fmla="val 1025568"/>
              <a:gd name="f12" fmla="val 1"/>
              <a:gd name="f13" fmla="+- 0 0 0"/>
              <a:gd name="f14" fmla="*/ f3 1 1506471"/>
              <a:gd name="f15" fmla="*/ f4 1 1310630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1506471"/>
              <a:gd name="f24" fmla="*/ f20 1 1310630"/>
              <a:gd name="f25" fmla="*/ 0 f21 1"/>
              <a:gd name="f26" fmla="*/ 655315 f20 1"/>
              <a:gd name="f27" fmla="*/ 327658 f21 1"/>
              <a:gd name="f28" fmla="*/ 0 f20 1"/>
              <a:gd name="f29" fmla="*/ 1178814 f21 1"/>
              <a:gd name="f30" fmla="*/ 1506471 f21 1"/>
              <a:gd name="f31" fmla="*/ 1310630 f20 1"/>
              <a:gd name="f32" fmla="+- f22 0 f1"/>
              <a:gd name="f33" fmla="*/ f25 1 1506471"/>
              <a:gd name="f34" fmla="*/ f26 1 1310630"/>
              <a:gd name="f35" fmla="*/ f27 1 1506471"/>
              <a:gd name="f36" fmla="*/ f28 1 1310630"/>
              <a:gd name="f37" fmla="*/ f29 1 1506471"/>
              <a:gd name="f38" fmla="*/ f30 1 1506471"/>
              <a:gd name="f39" fmla="*/ f31 1 1310630"/>
              <a:gd name="f40" fmla="*/ f16 1 f23"/>
              <a:gd name="f41" fmla="*/ f17 1 f23"/>
              <a:gd name="f42" fmla="*/ f16 1 f24"/>
              <a:gd name="f43" fmla="*/ f18 1 f24"/>
              <a:gd name="f44" fmla="*/ f33 1 f23"/>
              <a:gd name="f45" fmla="*/ f34 1 f24"/>
              <a:gd name="f46" fmla="*/ f35 1 f23"/>
              <a:gd name="f47" fmla="*/ f36 1 f24"/>
              <a:gd name="f48" fmla="*/ f37 1 f23"/>
              <a:gd name="f49" fmla="*/ f38 1 f23"/>
              <a:gd name="f50" fmla="*/ f39 1 f24"/>
              <a:gd name="f51" fmla="*/ f40 f14 1"/>
              <a:gd name="f52" fmla="*/ f41 f14 1"/>
              <a:gd name="f53" fmla="*/ f43 f15 1"/>
              <a:gd name="f54" fmla="*/ f42 f15 1"/>
              <a:gd name="f55" fmla="*/ f44 f14 1"/>
              <a:gd name="f56" fmla="*/ f45 f15 1"/>
              <a:gd name="f57" fmla="*/ f46 f14 1"/>
              <a:gd name="f58" fmla="*/ f47 f15 1"/>
              <a:gd name="f59" fmla="*/ f48 f14 1"/>
              <a:gd name="f60" fmla="*/ f49 f14 1"/>
              <a:gd name="f61" fmla="*/ f50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5" y="f56"/>
              </a:cxn>
              <a:cxn ang="f32">
                <a:pos x="f57" y="f58"/>
              </a:cxn>
              <a:cxn ang="f32">
                <a:pos x="f59" y="f58"/>
              </a:cxn>
              <a:cxn ang="f32">
                <a:pos x="f60" y="f56"/>
              </a:cxn>
              <a:cxn ang="f32">
                <a:pos x="f59" y="f61"/>
              </a:cxn>
              <a:cxn ang="f32">
                <a:pos x="f57" y="f61"/>
              </a:cxn>
              <a:cxn ang="f32">
                <a:pos x="f55" y="f56"/>
              </a:cxn>
            </a:cxnLst>
            <a:rect l="f51" t="f54" r="f52" b="f53"/>
            <a:pathLst>
              <a:path w="1506471" h="1310630">
                <a:moveTo>
                  <a:pt x="f8" y="f5"/>
                </a:moveTo>
                <a:lnTo>
                  <a:pt x="f9" y="f10"/>
                </a:lnTo>
                <a:lnTo>
                  <a:pt x="f9" y="f11"/>
                </a:lnTo>
                <a:lnTo>
                  <a:pt x="f8" y="f7"/>
                </a:lnTo>
                <a:lnTo>
                  <a:pt x="f12" y="f11"/>
                </a:lnTo>
                <a:lnTo>
                  <a:pt x="f12" y="f10"/>
                </a:lnTo>
                <a:lnTo>
                  <a:pt x="f8" y="f5"/>
                </a:lnTo>
                <a:close/>
              </a:path>
            </a:pathLst>
          </a:custGeom>
          <a:solidFill>
            <a:srgbClr val="FFF5CE"/>
          </a:solidFill>
          <a:ln w="36000">
            <a:solidFill>
              <a:srgbClr val="FFDE59"/>
            </a:solidFill>
            <a:prstDash val="solid"/>
          </a:ln>
        </p:spPr>
        <p:txBody>
          <a:bodyPr vert="horz" wrap="square" lIns="99000" tIns="54000" rIns="99000" bIns="54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Arial Unicode MS" pitchFamily="2"/>
              <a:cs typeface="Tahoma" pitchFamily="2"/>
            </a:endParaRPr>
          </a:p>
        </p:txBody>
      </p:sp>
      <p:sp>
        <p:nvSpPr>
          <p:cNvPr id="71" name="Forme libre 70"/>
          <p:cNvSpPr/>
          <p:nvPr/>
        </p:nvSpPr>
        <p:spPr>
          <a:xfrm>
            <a:off x="3798000" y="-520919"/>
            <a:ext cx="702000" cy="702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06471"/>
              <a:gd name="f7" fmla="val 1310630"/>
              <a:gd name="f8" fmla="val 753236"/>
              <a:gd name="f9" fmla="val 1506470"/>
              <a:gd name="f10" fmla="val 285063"/>
              <a:gd name="f11" fmla="val 1025568"/>
              <a:gd name="f12" fmla="val 1"/>
              <a:gd name="f13" fmla="+- 0 0 0"/>
              <a:gd name="f14" fmla="*/ f3 1 1506471"/>
              <a:gd name="f15" fmla="*/ f4 1 1310630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1506471"/>
              <a:gd name="f24" fmla="*/ f20 1 1310630"/>
              <a:gd name="f25" fmla="*/ 0 f21 1"/>
              <a:gd name="f26" fmla="*/ 655315 f20 1"/>
              <a:gd name="f27" fmla="*/ 327658 f21 1"/>
              <a:gd name="f28" fmla="*/ 0 f20 1"/>
              <a:gd name="f29" fmla="*/ 1178814 f21 1"/>
              <a:gd name="f30" fmla="*/ 1506471 f21 1"/>
              <a:gd name="f31" fmla="*/ 1310630 f20 1"/>
              <a:gd name="f32" fmla="+- f22 0 f1"/>
              <a:gd name="f33" fmla="*/ f25 1 1506471"/>
              <a:gd name="f34" fmla="*/ f26 1 1310630"/>
              <a:gd name="f35" fmla="*/ f27 1 1506471"/>
              <a:gd name="f36" fmla="*/ f28 1 1310630"/>
              <a:gd name="f37" fmla="*/ f29 1 1506471"/>
              <a:gd name="f38" fmla="*/ f30 1 1506471"/>
              <a:gd name="f39" fmla="*/ f31 1 1310630"/>
              <a:gd name="f40" fmla="*/ f16 1 f23"/>
              <a:gd name="f41" fmla="*/ f17 1 f23"/>
              <a:gd name="f42" fmla="*/ f16 1 f24"/>
              <a:gd name="f43" fmla="*/ f18 1 f24"/>
              <a:gd name="f44" fmla="*/ f33 1 f23"/>
              <a:gd name="f45" fmla="*/ f34 1 f24"/>
              <a:gd name="f46" fmla="*/ f35 1 f23"/>
              <a:gd name="f47" fmla="*/ f36 1 f24"/>
              <a:gd name="f48" fmla="*/ f37 1 f23"/>
              <a:gd name="f49" fmla="*/ f38 1 f23"/>
              <a:gd name="f50" fmla="*/ f39 1 f24"/>
              <a:gd name="f51" fmla="*/ f40 f14 1"/>
              <a:gd name="f52" fmla="*/ f41 f14 1"/>
              <a:gd name="f53" fmla="*/ f43 f15 1"/>
              <a:gd name="f54" fmla="*/ f42 f15 1"/>
              <a:gd name="f55" fmla="*/ f44 f14 1"/>
              <a:gd name="f56" fmla="*/ f45 f15 1"/>
              <a:gd name="f57" fmla="*/ f46 f14 1"/>
              <a:gd name="f58" fmla="*/ f47 f15 1"/>
              <a:gd name="f59" fmla="*/ f48 f14 1"/>
              <a:gd name="f60" fmla="*/ f49 f14 1"/>
              <a:gd name="f61" fmla="*/ f50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5" y="f56"/>
              </a:cxn>
              <a:cxn ang="f32">
                <a:pos x="f57" y="f58"/>
              </a:cxn>
              <a:cxn ang="f32">
                <a:pos x="f59" y="f58"/>
              </a:cxn>
              <a:cxn ang="f32">
                <a:pos x="f60" y="f56"/>
              </a:cxn>
              <a:cxn ang="f32">
                <a:pos x="f59" y="f61"/>
              </a:cxn>
              <a:cxn ang="f32">
                <a:pos x="f57" y="f61"/>
              </a:cxn>
              <a:cxn ang="f32">
                <a:pos x="f55" y="f56"/>
              </a:cxn>
            </a:cxnLst>
            <a:rect l="f51" t="f54" r="f52" b="f53"/>
            <a:pathLst>
              <a:path w="1506471" h="1310630">
                <a:moveTo>
                  <a:pt x="f8" y="f5"/>
                </a:moveTo>
                <a:lnTo>
                  <a:pt x="f9" y="f10"/>
                </a:lnTo>
                <a:lnTo>
                  <a:pt x="f9" y="f11"/>
                </a:lnTo>
                <a:lnTo>
                  <a:pt x="f8" y="f7"/>
                </a:lnTo>
                <a:lnTo>
                  <a:pt x="f12" y="f11"/>
                </a:lnTo>
                <a:lnTo>
                  <a:pt x="f12" y="f10"/>
                </a:lnTo>
                <a:lnTo>
                  <a:pt x="f8" y="f5"/>
                </a:lnTo>
                <a:close/>
              </a:path>
            </a:pathLst>
          </a:custGeom>
          <a:solidFill>
            <a:srgbClr val="FFF5CE"/>
          </a:solidFill>
          <a:ln w="36000">
            <a:solidFill>
              <a:srgbClr val="FFDE59"/>
            </a:solidFill>
            <a:prstDash val="solid"/>
          </a:ln>
        </p:spPr>
        <p:txBody>
          <a:bodyPr vert="horz" wrap="square" lIns="99000" tIns="54000" rIns="99000" bIns="54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Arial Unicode MS" pitchFamily="2"/>
              <a:cs typeface="Tahoma" pitchFamily="2"/>
            </a:endParaRPr>
          </a:p>
        </p:txBody>
      </p:sp>
      <p:sp>
        <p:nvSpPr>
          <p:cNvPr id="72" name="Forme libre 71"/>
          <p:cNvSpPr/>
          <p:nvPr/>
        </p:nvSpPr>
        <p:spPr>
          <a:xfrm>
            <a:off x="5202000" y="-520919"/>
            <a:ext cx="702000" cy="702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06471"/>
              <a:gd name="f7" fmla="val 1310630"/>
              <a:gd name="f8" fmla="val 753236"/>
              <a:gd name="f9" fmla="val 1506470"/>
              <a:gd name="f10" fmla="val 285063"/>
              <a:gd name="f11" fmla="val 1025568"/>
              <a:gd name="f12" fmla="val 1"/>
              <a:gd name="f13" fmla="+- 0 0 0"/>
              <a:gd name="f14" fmla="*/ f3 1 1506471"/>
              <a:gd name="f15" fmla="*/ f4 1 1310630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1506471"/>
              <a:gd name="f24" fmla="*/ f20 1 1310630"/>
              <a:gd name="f25" fmla="*/ 0 f21 1"/>
              <a:gd name="f26" fmla="*/ 655315 f20 1"/>
              <a:gd name="f27" fmla="*/ 327658 f21 1"/>
              <a:gd name="f28" fmla="*/ 0 f20 1"/>
              <a:gd name="f29" fmla="*/ 1178814 f21 1"/>
              <a:gd name="f30" fmla="*/ 1506471 f21 1"/>
              <a:gd name="f31" fmla="*/ 1310630 f20 1"/>
              <a:gd name="f32" fmla="+- f22 0 f1"/>
              <a:gd name="f33" fmla="*/ f25 1 1506471"/>
              <a:gd name="f34" fmla="*/ f26 1 1310630"/>
              <a:gd name="f35" fmla="*/ f27 1 1506471"/>
              <a:gd name="f36" fmla="*/ f28 1 1310630"/>
              <a:gd name="f37" fmla="*/ f29 1 1506471"/>
              <a:gd name="f38" fmla="*/ f30 1 1506471"/>
              <a:gd name="f39" fmla="*/ f31 1 1310630"/>
              <a:gd name="f40" fmla="*/ f16 1 f23"/>
              <a:gd name="f41" fmla="*/ f17 1 f23"/>
              <a:gd name="f42" fmla="*/ f16 1 f24"/>
              <a:gd name="f43" fmla="*/ f18 1 f24"/>
              <a:gd name="f44" fmla="*/ f33 1 f23"/>
              <a:gd name="f45" fmla="*/ f34 1 f24"/>
              <a:gd name="f46" fmla="*/ f35 1 f23"/>
              <a:gd name="f47" fmla="*/ f36 1 f24"/>
              <a:gd name="f48" fmla="*/ f37 1 f23"/>
              <a:gd name="f49" fmla="*/ f38 1 f23"/>
              <a:gd name="f50" fmla="*/ f39 1 f24"/>
              <a:gd name="f51" fmla="*/ f40 f14 1"/>
              <a:gd name="f52" fmla="*/ f41 f14 1"/>
              <a:gd name="f53" fmla="*/ f43 f15 1"/>
              <a:gd name="f54" fmla="*/ f42 f15 1"/>
              <a:gd name="f55" fmla="*/ f44 f14 1"/>
              <a:gd name="f56" fmla="*/ f45 f15 1"/>
              <a:gd name="f57" fmla="*/ f46 f14 1"/>
              <a:gd name="f58" fmla="*/ f47 f15 1"/>
              <a:gd name="f59" fmla="*/ f48 f14 1"/>
              <a:gd name="f60" fmla="*/ f49 f14 1"/>
              <a:gd name="f61" fmla="*/ f50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5" y="f56"/>
              </a:cxn>
              <a:cxn ang="f32">
                <a:pos x="f57" y="f58"/>
              </a:cxn>
              <a:cxn ang="f32">
                <a:pos x="f59" y="f58"/>
              </a:cxn>
              <a:cxn ang="f32">
                <a:pos x="f60" y="f56"/>
              </a:cxn>
              <a:cxn ang="f32">
                <a:pos x="f59" y="f61"/>
              </a:cxn>
              <a:cxn ang="f32">
                <a:pos x="f57" y="f61"/>
              </a:cxn>
              <a:cxn ang="f32">
                <a:pos x="f55" y="f56"/>
              </a:cxn>
            </a:cxnLst>
            <a:rect l="f51" t="f54" r="f52" b="f53"/>
            <a:pathLst>
              <a:path w="1506471" h="1310630">
                <a:moveTo>
                  <a:pt x="f8" y="f5"/>
                </a:moveTo>
                <a:lnTo>
                  <a:pt x="f9" y="f10"/>
                </a:lnTo>
                <a:lnTo>
                  <a:pt x="f9" y="f11"/>
                </a:lnTo>
                <a:lnTo>
                  <a:pt x="f8" y="f7"/>
                </a:lnTo>
                <a:lnTo>
                  <a:pt x="f12" y="f11"/>
                </a:lnTo>
                <a:lnTo>
                  <a:pt x="f12" y="f10"/>
                </a:lnTo>
                <a:lnTo>
                  <a:pt x="f8" y="f5"/>
                </a:lnTo>
                <a:close/>
              </a:path>
            </a:pathLst>
          </a:custGeom>
          <a:solidFill>
            <a:srgbClr val="FFF5CE"/>
          </a:solidFill>
          <a:ln w="36000">
            <a:solidFill>
              <a:srgbClr val="FFDE59"/>
            </a:solidFill>
            <a:prstDash val="solid"/>
          </a:ln>
        </p:spPr>
        <p:txBody>
          <a:bodyPr vert="horz" wrap="square" lIns="99000" tIns="54000" rIns="99000" bIns="54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Arial Unicode MS" pitchFamily="2"/>
              <a:cs typeface="Tahoma" pitchFamily="2"/>
            </a:endParaRPr>
          </a:p>
        </p:txBody>
      </p:sp>
      <p:sp>
        <p:nvSpPr>
          <p:cNvPr id="73" name="Forme libre 72"/>
          <p:cNvSpPr/>
          <p:nvPr/>
        </p:nvSpPr>
        <p:spPr>
          <a:xfrm>
            <a:off x="6606000" y="-520919"/>
            <a:ext cx="702000" cy="702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06471"/>
              <a:gd name="f7" fmla="val 1310630"/>
              <a:gd name="f8" fmla="val 753236"/>
              <a:gd name="f9" fmla="val 1506470"/>
              <a:gd name="f10" fmla="val 285063"/>
              <a:gd name="f11" fmla="val 1025568"/>
              <a:gd name="f12" fmla="val 1"/>
              <a:gd name="f13" fmla="+- 0 0 0"/>
              <a:gd name="f14" fmla="*/ f3 1 1506471"/>
              <a:gd name="f15" fmla="*/ f4 1 1310630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1506471"/>
              <a:gd name="f24" fmla="*/ f20 1 1310630"/>
              <a:gd name="f25" fmla="*/ 0 f21 1"/>
              <a:gd name="f26" fmla="*/ 655315 f20 1"/>
              <a:gd name="f27" fmla="*/ 327658 f21 1"/>
              <a:gd name="f28" fmla="*/ 0 f20 1"/>
              <a:gd name="f29" fmla="*/ 1178814 f21 1"/>
              <a:gd name="f30" fmla="*/ 1506471 f21 1"/>
              <a:gd name="f31" fmla="*/ 1310630 f20 1"/>
              <a:gd name="f32" fmla="+- f22 0 f1"/>
              <a:gd name="f33" fmla="*/ f25 1 1506471"/>
              <a:gd name="f34" fmla="*/ f26 1 1310630"/>
              <a:gd name="f35" fmla="*/ f27 1 1506471"/>
              <a:gd name="f36" fmla="*/ f28 1 1310630"/>
              <a:gd name="f37" fmla="*/ f29 1 1506471"/>
              <a:gd name="f38" fmla="*/ f30 1 1506471"/>
              <a:gd name="f39" fmla="*/ f31 1 1310630"/>
              <a:gd name="f40" fmla="*/ f16 1 f23"/>
              <a:gd name="f41" fmla="*/ f17 1 f23"/>
              <a:gd name="f42" fmla="*/ f16 1 f24"/>
              <a:gd name="f43" fmla="*/ f18 1 f24"/>
              <a:gd name="f44" fmla="*/ f33 1 f23"/>
              <a:gd name="f45" fmla="*/ f34 1 f24"/>
              <a:gd name="f46" fmla="*/ f35 1 f23"/>
              <a:gd name="f47" fmla="*/ f36 1 f24"/>
              <a:gd name="f48" fmla="*/ f37 1 f23"/>
              <a:gd name="f49" fmla="*/ f38 1 f23"/>
              <a:gd name="f50" fmla="*/ f39 1 f24"/>
              <a:gd name="f51" fmla="*/ f40 f14 1"/>
              <a:gd name="f52" fmla="*/ f41 f14 1"/>
              <a:gd name="f53" fmla="*/ f43 f15 1"/>
              <a:gd name="f54" fmla="*/ f42 f15 1"/>
              <a:gd name="f55" fmla="*/ f44 f14 1"/>
              <a:gd name="f56" fmla="*/ f45 f15 1"/>
              <a:gd name="f57" fmla="*/ f46 f14 1"/>
              <a:gd name="f58" fmla="*/ f47 f15 1"/>
              <a:gd name="f59" fmla="*/ f48 f14 1"/>
              <a:gd name="f60" fmla="*/ f49 f14 1"/>
              <a:gd name="f61" fmla="*/ f50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5" y="f56"/>
              </a:cxn>
              <a:cxn ang="f32">
                <a:pos x="f57" y="f58"/>
              </a:cxn>
              <a:cxn ang="f32">
                <a:pos x="f59" y="f58"/>
              </a:cxn>
              <a:cxn ang="f32">
                <a:pos x="f60" y="f56"/>
              </a:cxn>
              <a:cxn ang="f32">
                <a:pos x="f59" y="f61"/>
              </a:cxn>
              <a:cxn ang="f32">
                <a:pos x="f57" y="f61"/>
              </a:cxn>
              <a:cxn ang="f32">
                <a:pos x="f55" y="f56"/>
              </a:cxn>
            </a:cxnLst>
            <a:rect l="f51" t="f54" r="f52" b="f53"/>
            <a:pathLst>
              <a:path w="1506471" h="1310630">
                <a:moveTo>
                  <a:pt x="f8" y="f5"/>
                </a:moveTo>
                <a:lnTo>
                  <a:pt x="f9" y="f10"/>
                </a:lnTo>
                <a:lnTo>
                  <a:pt x="f9" y="f11"/>
                </a:lnTo>
                <a:lnTo>
                  <a:pt x="f8" y="f7"/>
                </a:lnTo>
                <a:lnTo>
                  <a:pt x="f12" y="f11"/>
                </a:lnTo>
                <a:lnTo>
                  <a:pt x="f12" y="f10"/>
                </a:lnTo>
                <a:lnTo>
                  <a:pt x="f8" y="f5"/>
                </a:lnTo>
                <a:close/>
              </a:path>
            </a:pathLst>
          </a:custGeom>
          <a:solidFill>
            <a:srgbClr val="FFF5CE"/>
          </a:solidFill>
          <a:ln w="36000">
            <a:solidFill>
              <a:srgbClr val="FFDE59"/>
            </a:solidFill>
            <a:prstDash val="solid"/>
          </a:ln>
        </p:spPr>
        <p:txBody>
          <a:bodyPr vert="horz" wrap="square" lIns="99000" tIns="54000" rIns="99000" bIns="54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Arial Unicode MS" pitchFamily="2"/>
              <a:cs typeface="Tahoma" pitchFamily="2"/>
            </a:endParaRPr>
          </a:p>
        </p:txBody>
      </p:sp>
      <p:sp>
        <p:nvSpPr>
          <p:cNvPr id="74" name="Forme libre 73"/>
          <p:cNvSpPr/>
          <p:nvPr/>
        </p:nvSpPr>
        <p:spPr>
          <a:xfrm>
            <a:off x="5903999" y="-520919"/>
            <a:ext cx="702000" cy="702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06471"/>
              <a:gd name="f7" fmla="val 1310630"/>
              <a:gd name="f8" fmla="val 753236"/>
              <a:gd name="f9" fmla="val 1506470"/>
              <a:gd name="f10" fmla="val 285063"/>
              <a:gd name="f11" fmla="val 1025568"/>
              <a:gd name="f12" fmla="val 1"/>
              <a:gd name="f13" fmla="+- 0 0 0"/>
              <a:gd name="f14" fmla="*/ f3 1 1506471"/>
              <a:gd name="f15" fmla="*/ f4 1 1310630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1506471"/>
              <a:gd name="f24" fmla="*/ f20 1 1310630"/>
              <a:gd name="f25" fmla="*/ 0 f21 1"/>
              <a:gd name="f26" fmla="*/ 655315 f20 1"/>
              <a:gd name="f27" fmla="*/ 327658 f21 1"/>
              <a:gd name="f28" fmla="*/ 0 f20 1"/>
              <a:gd name="f29" fmla="*/ 1178814 f21 1"/>
              <a:gd name="f30" fmla="*/ 1506471 f21 1"/>
              <a:gd name="f31" fmla="*/ 1310630 f20 1"/>
              <a:gd name="f32" fmla="+- f22 0 f1"/>
              <a:gd name="f33" fmla="*/ f25 1 1506471"/>
              <a:gd name="f34" fmla="*/ f26 1 1310630"/>
              <a:gd name="f35" fmla="*/ f27 1 1506471"/>
              <a:gd name="f36" fmla="*/ f28 1 1310630"/>
              <a:gd name="f37" fmla="*/ f29 1 1506471"/>
              <a:gd name="f38" fmla="*/ f30 1 1506471"/>
              <a:gd name="f39" fmla="*/ f31 1 1310630"/>
              <a:gd name="f40" fmla="*/ f16 1 f23"/>
              <a:gd name="f41" fmla="*/ f17 1 f23"/>
              <a:gd name="f42" fmla="*/ f16 1 f24"/>
              <a:gd name="f43" fmla="*/ f18 1 f24"/>
              <a:gd name="f44" fmla="*/ f33 1 f23"/>
              <a:gd name="f45" fmla="*/ f34 1 f24"/>
              <a:gd name="f46" fmla="*/ f35 1 f23"/>
              <a:gd name="f47" fmla="*/ f36 1 f24"/>
              <a:gd name="f48" fmla="*/ f37 1 f23"/>
              <a:gd name="f49" fmla="*/ f38 1 f23"/>
              <a:gd name="f50" fmla="*/ f39 1 f24"/>
              <a:gd name="f51" fmla="*/ f40 f14 1"/>
              <a:gd name="f52" fmla="*/ f41 f14 1"/>
              <a:gd name="f53" fmla="*/ f43 f15 1"/>
              <a:gd name="f54" fmla="*/ f42 f15 1"/>
              <a:gd name="f55" fmla="*/ f44 f14 1"/>
              <a:gd name="f56" fmla="*/ f45 f15 1"/>
              <a:gd name="f57" fmla="*/ f46 f14 1"/>
              <a:gd name="f58" fmla="*/ f47 f15 1"/>
              <a:gd name="f59" fmla="*/ f48 f14 1"/>
              <a:gd name="f60" fmla="*/ f49 f14 1"/>
              <a:gd name="f61" fmla="*/ f50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5" y="f56"/>
              </a:cxn>
              <a:cxn ang="f32">
                <a:pos x="f57" y="f58"/>
              </a:cxn>
              <a:cxn ang="f32">
                <a:pos x="f59" y="f58"/>
              </a:cxn>
              <a:cxn ang="f32">
                <a:pos x="f60" y="f56"/>
              </a:cxn>
              <a:cxn ang="f32">
                <a:pos x="f59" y="f61"/>
              </a:cxn>
              <a:cxn ang="f32">
                <a:pos x="f57" y="f61"/>
              </a:cxn>
              <a:cxn ang="f32">
                <a:pos x="f55" y="f56"/>
              </a:cxn>
            </a:cxnLst>
            <a:rect l="f51" t="f54" r="f52" b="f53"/>
            <a:pathLst>
              <a:path w="1506471" h="1310630">
                <a:moveTo>
                  <a:pt x="f8" y="f5"/>
                </a:moveTo>
                <a:lnTo>
                  <a:pt x="f9" y="f10"/>
                </a:lnTo>
                <a:lnTo>
                  <a:pt x="f9" y="f11"/>
                </a:lnTo>
                <a:lnTo>
                  <a:pt x="f8" y="f7"/>
                </a:lnTo>
                <a:lnTo>
                  <a:pt x="f12" y="f11"/>
                </a:lnTo>
                <a:lnTo>
                  <a:pt x="f12" y="f10"/>
                </a:lnTo>
                <a:lnTo>
                  <a:pt x="f8" y="f5"/>
                </a:lnTo>
                <a:close/>
              </a:path>
            </a:pathLst>
          </a:custGeom>
          <a:solidFill>
            <a:srgbClr val="FFF5CE"/>
          </a:solidFill>
          <a:ln w="36000">
            <a:solidFill>
              <a:srgbClr val="FFDE59"/>
            </a:solidFill>
            <a:prstDash val="solid"/>
          </a:ln>
        </p:spPr>
        <p:txBody>
          <a:bodyPr vert="horz" wrap="square" lIns="99000" tIns="54000" rIns="99000" bIns="54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Arial Unicode MS" pitchFamily="2"/>
              <a:cs typeface="Tahoma" pitchFamily="2"/>
            </a:endParaRPr>
          </a:p>
        </p:txBody>
      </p:sp>
      <p:sp>
        <p:nvSpPr>
          <p:cNvPr id="75" name="Forme libre 74"/>
          <p:cNvSpPr/>
          <p:nvPr/>
        </p:nvSpPr>
        <p:spPr>
          <a:xfrm>
            <a:off x="7308000" y="-520919"/>
            <a:ext cx="702000" cy="702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06471"/>
              <a:gd name="f7" fmla="val 1310630"/>
              <a:gd name="f8" fmla="val 753236"/>
              <a:gd name="f9" fmla="val 1506470"/>
              <a:gd name="f10" fmla="val 285063"/>
              <a:gd name="f11" fmla="val 1025568"/>
              <a:gd name="f12" fmla="val 1"/>
              <a:gd name="f13" fmla="+- 0 0 0"/>
              <a:gd name="f14" fmla="*/ f3 1 1506471"/>
              <a:gd name="f15" fmla="*/ f4 1 1310630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1506471"/>
              <a:gd name="f24" fmla="*/ f20 1 1310630"/>
              <a:gd name="f25" fmla="*/ 0 f21 1"/>
              <a:gd name="f26" fmla="*/ 655315 f20 1"/>
              <a:gd name="f27" fmla="*/ 327658 f21 1"/>
              <a:gd name="f28" fmla="*/ 0 f20 1"/>
              <a:gd name="f29" fmla="*/ 1178814 f21 1"/>
              <a:gd name="f30" fmla="*/ 1506471 f21 1"/>
              <a:gd name="f31" fmla="*/ 1310630 f20 1"/>
              <a:gd name="f32" fmla="+- f22 0 f1"/>
              <a:gd name="f33" fmla="*/ f25 1 1506471"/>
              <a:gd name="f34" fmla="*/ f26 1 1310630"/>
              <a:gd name="f35" fmla="*/ f27 1 1506471"/>
              <a:gd name="f36" fmla="*/ f28 1 1310630"/>
              <a:gd name="f37" fmla="*/ f29 1 1506471"/>
              <a:gd name="f38" fmla="*/ f30 1 1506471"/>
              <a:gd name="f39" fmla="*/ f31 1 1310630"/>
              <a:gd name="f40" fmla="*/ f16 1 f23"/>
              <a:gd name="f41" fmla="*/ f17 1 f23"/>
              <a:gd name="f42" fmla="*/ f16 1 f24"/>
              <a:gd name="f43" fmla="*/ f18 1 f24"/>
              <a:gd name="f44" fmla="*/ f33 1 f23"/>
              <a:gd name="f45" fmla="*/ f34 1 f24"/>
              <a:gd name="f46" fmla="*/ f35 1 f23"/>
              <a:gd name="f47" fmla="*/ f36 1 f24"/>
              <a:gd name="f48" fmla="*/ f37 1 f23"/>
              <a:gd name="f49" fmla="*/ f38 1 f23"/>
              <a:gd name="f50" fmla="*/ f39 1 f24"/>
              <a:gd name="f51" fmla="*/ f40 f14 1"/>
              <a:gd name="f52" fmla="*/ f41 f14 1"/>
              <a:gd name="f53" fmla="*/ f43 f15 1"/>
              <a:gd name="f54" fmla="*/ f42 f15 1"/>
              <a:gd name="f55" fmla="*/ f44 f14 1"/>
              <a:gd name="f56" fmla="*/ f45 f15 1"/>
              <a:gd name="f57" fmla="*/ f46 f14 1"/>
              <a:gd name="f58" fmla="*/ f47 f15 1"/>
              <a:gd name="f59" fmla="*/ f48 f14 1"/>
              <a:gd name="f60" fmla="*/ f49 f14 1"/>
              <a:gd name="f61" fmla="*/ f50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5" y="f56"/>
              </a:cxn>
              <a:cxn ang="f32">
                <a:pos x="f57" y="f58"/>
              </a:cxn>
              <a:cxn ang="f32">
                <a:pos x="f59" y="f58"/>
              </a:cxn>
              <a:cxn ang="f32">
                <a:pos x="f60" y="f56"/>
              </a:cxn>
              <a:cxn ang="f32">
                <a:pos x="f59" y="f61"/>
              </a:cxn>
              <a:cxn ang="f32">
                <a:pos x="f57" y="f61"/>
              </a:cxn>
              <a:cxn ang="f32">
                <a:pos x="f55" y="f56"/>
              </a:cxn>
            </a:cxnLst>
            <a:rect l="f51" t="f54" r="f52" b="f53"/>
            <a:pathLst>
              <a:path w="1506471" h="1310630">
                <a:moveTo>
                  <a:pt x="f8" y="f5"/>
                </a:moveTo>
                <a:lnTo>
                  <a:pt x="f9" y="f10"/>
                </a:lnTo>
                <a:lnTo>
                  <a:pt x="f9" y="f11"/>
                </a:lnTo>
                <a:lnTo>
                  <a:pt x="f8" y="f7"/>
                </a:lnTo>
                <a:lnTo>
                  <a:pt x="f12" y="f11"/>
                </a:lnTo>
                <a:lnTo>
                  <a:pt x="f12" y="f10"/>
                </a:lnTo>
                <a:lnTo>
                  <a:pt x="f8" y="f5"/>
                </a:lnTo>
                <a:close/>
              </a:path>
            </a:pathLst>
          </a:custGeom>
          <a:solidFill>
            <a:srgbClr val="FFF5CE"/>
          </a:solidFill>
          <a:ln w="36000">
            <a:solidFill>
              <a:srgbClr val="FFDE59"/>
            </a:solidFill>
            <a:prstDash val="solid"/>
          </a:ln>
        </p:spPr>
        <p:txBody>
          <a:bodyPr vert="horz" wrap="square" lIns="99000" tIns="54000" rIns="99000" bIns="54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Arial Unicode MS" pitchFamily="2"/>
              <a:cs typeface="Tahoma" pitchFamily="2"/>
            </a:endParaRPr>
          </a:p>
        </p:txBody>
      </p:sp>
      <p:sp>
        <p:nvSpPr>
          <p:cNvPr id="76" name="Forme libre 75"/>
          <p:cNvSpPr/>
          <p:nvPr/>
        </p:nvSpPr>
        <p:spPr>
          <a:xfrm>
            <a:off x="8010000" y="-520919"/>
            <a:ext cx="702000" cy="702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06471"/>
              <a:gd name="f7" fmla="val 1310630"/>
              <a:gd name="f8" fmla="val 753236"/>
              <a:gd name="f9" fmla="val 1506470"/>
              <a:gd name="f10" fmla="val 285063"/>
              <a:gd name="f11" fmla="val 1025568"/>
              <a:gd name="f12" fmla="val 1"/>
              <a:gd name="f13" fmla="+- 0 0 0"/>
              <a:gd name="f14" fmla="*/ f3 1 1506471"/>
              <a:gd name="f15" fmla="*/ f4 1 1310630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1506471"/>
              <a:gd name="f24" fmla="*/ f20 1 1310630"/>
              <a:gd name="f25" fmla="*/ 0 f21 1"/>
              <a:gd name="f26" fmla="*/ 655315 f20 1"/>
              <a:gd name="f27" fmla="*/ 327658 f21 1"/>
              <a:gd name="f28" fmla="*/ 0 f20 1"/>
              <a:gd name="f29" fmla="*/ 1178814 f21 1"/>
              <a:gd name="f30" fmla="*/ 1506471 f21 1"/>
              <a:gd name="f31" fmla="*/ 1310630 f20 1"/>
              <a:gd name="f32" fmla="+- f22 0 f1"/>
              <a:gd name="f33" fmla="*/ f25 1 1506471"/>
              <a:gd name="f34" fmla="*/ f26 1 1310630"/>
              <a:gd name="f35" fmla="*/ f27 1 1506471"/>
              <a:gd name="f36" fmla="*/ f28 1 1310630"/>
              <a:gd name="f37" fmla="*/ f29 1 1506471"/>
              <a:gd name="f38" fmla="*/ f30 1 1506471"/>
              <a:gd name="f39" fmla="*/ f31 1 1310630"/>
              <a:gd name="f40" fmla="*/ f16 1 f23"/>
              <a:gd name="f41" fmla="*/ f17 1 f23"/>
              <a:gd name="f42" fmla="*/ f16 1 f24"/>
              <a:gd name="f43" fmla="*/ f18 1 f24"/>
              <a:gd name="f44" fmla="*/ f33 1 f23"/>
              <a:gd name="f45" fmla="*/ f34 1 f24"/>
              <a:gd name="f46" fmla="*/ f35 1 f23"/>
              <a:gd name="f47" fmla="*/ f36 1 f24"/>
              <a:gd name="f48" fmla="*/ f37 1 f23"/>
              <a:gd name="f49" fmla="*/ f38 1 f23"/>
              <a:gd name="f50" fmla="*/ f39 1 f24"/>
              <a:gd name="f51" fmla="*/ f40 f14 1"/>
              <a:gd name="f52" fmla="*/ f41 f14 1"/>
              <a:gd name="f53" fmla="*/ f43 f15 1"/>
              <a:gd name="f54" fmla="*/ f42 f15 1"/>
              <a:gd name="f55" fmla="*/ f44 f14 1"/>
              <a:gd name="f56" fmla="*/ f45 f15 1"/>
              <a:gd name="f57" fmla="*/ f46 f14 1"/>
              <a:gd name="f58" fmla="*/ f47 f15 1"/>
              <a:gd name="f59" fmla="*/ f48 f14 1"/>
              <a:gd name="f60" fmla="*/ f49 f14 1"/>
              <a:gd name="f61" fmla="*/ f50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5" y="f56"/>
              </a:cxn>
              <a:cxn ang="f32">
                <a:pos x="f57" y="f58"/>
              </a:cxn>
              <a:cxn ang="f32">
                <a:pos x="f59" y="f58"/>
              </a:cxn>
              <a:cxn ang="f32">
                <a:pos x="f60" y="f56"/>
              </a:cxn>
              <a:cxn ang="f32">
                <a:pos x="f59" y="f61"/>
              </a:cxn>
              <a:cxn ang="f32">
                <a:pos x="f57" y="f61"/>
              </a:cxn>
              <a:cxn ang="f32">
                <a:pos x="f55" y="f56"/>
              </a:cxn>
            </a:cxnLst>
            <a:rect l="f51" t="f54" r="f52" b="f53"/>
            <a:pathLst>
              <a:path w="1506471" h="1310630">
                <a:moveTo>
                  <a:pt x="f8" y="f5"/>
                </a:moveTo>
                <a:lnTo>
                  <a:pt x="f9" y="f10"/>
                </a:lnTo>
                <a:lnTo>
                  <a:pt x="f9" y="f11"/>
                </a:lnTo>
                <a:lnTo>
                  <a:pt x="f8" y="f7"/>
                </a:lnTo>
                <a:lnTo>
                  <a:pt x="f12" y="f11"/>
                </a:lnTo>
                <a:lnTo>
                  <a:pt x="f12" y="f10"/>
                </a:lnTo>
                <a:lnTo>
                  <a:pt x="f8" y="f5"/>
                </a:lnTo>
                <a:close/>
              </a:path>
            </a:pathLst>
          </a:custGeom>
          <a:solidFill>
            <a:srgbClr val="FFF5CE"/>
          </a:solidFill>
          <a:ln w="36000">
            <a:solidFill>
              <a:srgbClr val="FFDE59"/>
            </a:solidFill>
            <a:prstDash val="solid"/>
          </a:ln>
        </p:spPr>
        <p:txBody>
          <a:bodyPr vert="horz" wrap="square" lIns="99000" tIns="54000" rIns="99000" bIns="54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Arial Unicode MS" pitchFamily="2"/>
              <a:cs typeface="Tahoma" pitchFamily="2"/>
            </a:endParaRPr>
          </a:p>
        </p:txBody>
      </p:sp>
      <p:sp>
        <p:nvSpPr>
          <p:cNvPr id="77" name="Forme libre 76"/>
          <p:cNvSpPr/>
          <p:nvPr/>
        </p:nvSpPr>
        <p:spPr>
          <a:xfrm>
            <a:off x="9414000" y="-520919"/>
            <a:ext cx="702000" cy="702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06471"/>
              <a:gd name="f7" fmla="val 1310630"/>
              <a:gd name="f8" fmla="val 753236"/>
              <a:gd name="f9" fmla="val 1506470"/>
              <a:gd name="f10" fmla="val 285063"/>
              <a:gd name="f11" fmla="val 1025568"/>
              <a:gd name="f12" fmla="val 1"/>
              <a:gd name="f13" fmla="+- 0 0 0"/>
              <a:gd name="f14" fmla="*/ f3 1 1506471"/>
              <a:gd name="f15" fmla="*/ f4 1 1310630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1506471"/>
              <a:gd name="f24" fmla="*/ f20 1 1310630"/>
              <a:gd name="f25" fmla="*/ 0 f21 1"/>
              <a:gd name="f26" fmla="*/ 655315 f20 1"/>
              <a:gd name="f27" fmla="*/ 327658 f21 1"/>
              <a:gd name="f28" fmla="*/ 0 f20 1"/>
              <a:gd name="f29" fmla="*/ 1178814 f21 1"/>
              <a:gd name="f30" fmla="*/ 1506471 f21 1"/>
              <a:gd name="f31" fmla="*/ 1310630 f20 1"/>
              <a:gd name="f32" fmla="+- f22 0 f1"/>
              <a:gd name="f33" fmla="*/ f25 1 1506471"/>
              <a:gd name="f34" fmla="*/ f26 1 1310630"/>
              <a:gd name="f35" fmla="*/ f27 1 1506471"/>
              <a:gd name="f36" fmla="*/ f28 1 1310630"/>
              <a:gd name="f37" fmla="*/ f29 1 1506471"/>
              <a:gd name="f38" fmla="*/ f30 1 1506471"/>
              <a:gd name="f39" fmla="*/ f31 1 1310630"/>
              <a:gd name="f40" fmla="*/ f16 1 f23"/>
              <a:gd name="f41" fmla="*/ f17 1 f23"/>
              <a:gd name="f42" fmla="*/ f16 1 f24"/>
              <a:gd name="f43" fmla="*/ f18 1 f24"/>
              <a:gd name="f44" fmla="*/ f33 1 f23"/>
              <a:gd name="f45" fmla="*/ f34 1 f24"/>
              <a:gd name="f46" fmla="*/ f35 1 f23"/>
              <a:gd name="f47" fmla="*/ f36 1 f24"/>
              <a:gd name="f48" fmla="*/ f37 1 f23"/>
              <a:gd name="f49" fmla="*/ f38 1 f23"/>
              <a:gd name="f50" fmla="*/ f39 1 f24"/>
              <a:gd name="f51" fmla="*/ f40 f14 1"/>
              <a:gd name="f52" fmla="*/ f41 f14 1"/>
              <a:gd name="f53" fmla="*/ f43 f15 1"/>
              <a:gd name="f54" fmla="*/ f42 f15 1"/>
              <a:gd name="f55" fmla="*/ f44 f14 1"/>
              <a:gd name="f56" fmla="*/ f45 f15 1"/>
              <a:gd name="f57" fmla="*/ f46 f14 1"/>
              <a:gd name="f58" fmla="*/ f47 f15 1"/>
              <a:gd name="f59" fmla="*/ f48 f14 1"/>
              <a:gd name="f60" fmla="*/ f49 f14 1"/>
              <a:gd name="f61" fmla="*/ f50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5" y="f56"/>
              </a:cxn>
              <a:cxn ang="f32">
                <a:pos x="f57" y="f58"/>
              </a:cxn>
              <a:cxn ang="f32">
                <a:pos x="f59" y="f58"/>
              </a:cxn>
              <a:cxn ang="f32">
                <a:pos x="f60" y="f56"/>
              </a:cxn>
              <a:cxn ang="f32">
                <a:pos x="f59" y="f61"/>
              </a:cxn>
              <a:cxn ang="f32">
                <a:pos x="f57" y="f61"/>
              </a:cxn>
              <a:cxn ang="f32">
                <a:pos x="f55" y="f56"/>
              </a:cxn>
            </a:cxnLst>
            <a:rect l="f51" t="f54" r="f52" b="f53"/>
            <a:pathLst>
              <a:path w="1506471" h="1310630">
                <a:moveTo>
                  <a:pt x="f8" y="f5"/>
                </a:moveTo>
                <a:lnTo>
                  <a:pt x="f9" y="f10"/>
                </a:lnTo>
                <a:lnTo>
                  <a:pt x="f9" y="f11"/>
                </a:lnTo>
                <a:lnTo>
                  <a:pt x="f8" y="f7"/>
                </a:lnTo>
                <a:lnTo>
                  <a:pt x="f12" y="f11"/>
                </a:lnTo>
                <a:lnTo>
                  <a:pt x="f12" y="f10"/>
                </a:lnTo>
                <a:lnTo>
                  <a:pt x="f8" y="f5"/>
                </a:lnTo>
                <a:close/>
              </a:path>
            </a:pathLst>
          </a:custGeom>
          <a:solidFill>
            <a:srgbClr val="FFF5CE"/>
          </a:solidFill>
          <a:ln w="36000">
            <a:solidFill>
              <a:srgbClr val="FFDE59"/>
            </a:solidFill>
            <a:prstDash val="solid"/>
          </a:ln>
        </p:spPr>
        <p:txBody>
          <a:bodyPr vert="horz" wrap="square" lIns="99000" tIns="54000" rIns="99000" bIns="54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Arial Unicode MS" pitchFamily="2"/>
              <a:cs typeface="Tahoma" pitchFamily="2"/>
            </a:endParaRPr>
          </a:p>
        </p:txBody>
      </p:sp>
      <p:sp>
        <p:nvSpPr>
          <p:cNvPr id="78" name="Forme libre 77"/>
          <p:cNvSpPr/>
          <p:nvPr/>
        </p:nvSpPr>
        <p:spPr>
          <a:xfrm>
            <a:off x="8712000" y="-520919"/>
            <a:ext cx="702000" cy="702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06471"/>
              <a:gd name="f7" fmla="val 1310630"/>
              <a:gd name="f8" fmla="val 753236"/>
              <a:gd name="f9" fmla="val 1506470"/>
              <a:gd name="f10" fmla="val 285063"/>
              <a:gd name="f11" fmla="val 1025568"/>
              <a:gd name="f12" fmla="val 1"/>
              <a:gd name="f13" fmla="+- 0 0 0"/>
              <a:gd name="f14" fmla="*/ f3 1 1506471"/>
              <a:gd name="f15" fmla="*/ f4 1 1310630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1506471"/>
              <a:gd name="f24" fmla="*/ f20 1 1310630"/>
              <a:gd name="f25" fmla="*/ 0 f21 1"/>
              <a:gd name="f26" fmla="*/ 655315 f20 1"/>
              <a:gd name="f27" fmla="*/ 327658 f21 1"/>
              <a:gd name="f28" fmla="*/ 0 f20 1"/>
              <a:gd name="f29" fmla="*/ 1178814 f21 1"/>
              <a:gd name="f30" fmla="*/ 1506471 f21 1"/>
              <a:gd name="f31" fmla="*/ 1310630 f20 1"/>
              <a:gd name="f32" fmla="+- f22 0 f1"/>
              <a:gd name="f33" fmla="*/ f25 1 1506471"/>
              <a:gd name="f34" fmla="*/ f26 1 1310630"/>
              <a:gd name="f35" fmla="*/ f27 1 1506471"/>
              <a:gd name="f36" fmla="*/ f28 1 1310630"/>
              <a:gd name="f37" fmla="*/ f29 1 1506471"/>
              <a:gd name="f38" fmla="*/ f30 1 1506471"/>
              <a:gd name="f39" fmla="*/ f31 1 1310630"/>
              <a:gd name="f40" fmla="*/ f16 1 f23"/>
              <a:gd name="f41" fmla="*/ f17 1 f23"/>
              <a:gd name="f42" fmla="*/ f16 1 f24"/>
              <a:gd name="f43" fmla="*/ f18 1 f24"/>
              <a:gd name="f44" fmla="*/ f33 1 f23"/>
              <a:gd name="f45" fmla="*/ f34 1 f24"/>
              <a:gd name="f46" fmla="*/ f35 1 f23"/>
              <a:gd name="f47" fmla="*/ f36 1 f24"/>
              <a:gd name="f48" fmla="*/ f37 1 f23"/>
              <a:gd name="f49" fmla="*/ f38 1 f23"/>
              <a:gd name="f50" fmla="*/ f39 1 f24"/>
              <a:gd name="f51" fmla="*/ f40 f14 1"/>
              <a:gd name="f52" fmla="*/ f41 f14 1"/>
              <a:gd name="f53" fmla="*/ f43 f15 1"/>
              <a:gd name="f54" fmla="*/ f42 f15 1"/>
              <a:gd name="f55" fmla="*/ f44 f14 1"/>
              <a:gd name="f56" fmla="*/ f45 f15 1"/>
              <a:gd name="f57" fmla="*/ f46 f14 1"/>
              <a:gd name="f58" fmla="*/ f47 f15 1"/>
              <a:gd name="f59" fmla="*/ f48 f14 1"/>
              <a:gd name="f60" fmla="*/ f49 f14 1"/>
              <a:gd name="f61" fmla="*/ f50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5" y="f56"/>
              </a:cxn>
              <a:cxn ang="f32">
                <a:pos x="f57" y="f58"/>
              </a:cxn>
              <a:cxn ang="f32">
                <a:pos x="f59" y="f58"/>
              </a:cxn>
              <a:cxn ang="f32">
                <a:pos x="f60" y="f56"/>
              </a:cxn>
              <a:cxn ang="f32">
                <a:pos x="f59" y="f61"/>
              </a:cxn>
              <a:cxn ang="f32">
                <a:pos x="f57" y="f61"/>
              </a:cxn>
              <a:cxn ang="f32">
                <a:pos x="f55" y="f56"/>
              </a:cxn>
            </a:cxnLst>
            <a:rect l="f51" t="f54" r="f52" b="f53"/>
            <a:pathLst>
              <a:path w="1506471" h="1310630">
                <a:moveTo>
                  <a:pt x="f8" y="f5"/>
                </a:moveTo>
                <a:lnTo>
                  <a:pt x="f9" y="f10"/>
                </a:lnTo>
                <a:lnTo>
                  <a:pt x="f9" y="f11"/>
                </a:lnTo>
                <a:lnTo>
                  <a:pt x="f8" y="f7"/>
                </a:lnTo>
                <a:lnTo>
                  <a:pt x="f12" y="f11"/>
                </a:lnTo>
                <a:lnTo>
                  <a:pt x="f12" y="f10"/>
                </a:lnTo>
                <a:lnTo>
                  <a:pt x="f8" y="f5"/>
                </a:lnTo>
                <a:close/>
              </a:path>
            </a:pathLst>
          </a:custGeom>
          <a:solidFill>
            <a:srgbClr val="FFF5CE"/>
          </a:solidFill>
          <a:ln w="36000">
            <a:solidFill>
              <a:srgbClr val="FFDE59"/>
            </a:solidFill>
            <a:prstDash val="solid"/>
          </a:ln>
        </p:spPr>
        <p:txBody>
          <a:bodyPr vert="horz" wrap="square" lIns="99000" tIns="54000" rIns="99000" bIns="54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Arial Unicode MS" pitchFamily="2"/>
              <a:cs typeface="Tahoma" pitchFamily="2"/>
            </a:endParaRPr>
          </a:p>
        </p:txBody>
      </p:sp>
      <p:sp>
        <p:nvSpPr>
          <p:cNvPr id="79" name="Forme libre 78"/>
          <p:cNvSpPr/>
          <p:nvPr/>
        </p:nvSpPr>
        <p:spPr>
          <a:xfrm>
            <a:off x="288000" y="-520919"/>
            <a:ext cx="702000" cy="702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06471"/>
              <a:gd name="f7" fmla="val 1310630"/>
              <a:gd name="f8" fmla="val 753236"/>
              <a:gd name="f9" fmla="val 1506470"/>
              <a:gd name="f10" fmla="val 285063"/>
              <a:gd name="f11" fmla="val 1025568"/>
              <a:gd name="f12" fmla="val 1"/>
              <a:gd name="f13" fmla="+- 0 0 0"/>
              <a:gd name="f14" fmla="*/ f3 1 1506471"/>
              <a:gd name="f15" fmla="*/ f4 1 1310630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1506471"/>
              <a:gd name="f24" fmla="*/ f20 1 1310630"/>
              <a:gd name="f25" fmla="*/ 0 f21 1"/>
              <a:gd name="f26" fmla="*/ 655315 f20 1"/>
              <a:gd name="f27" fmla="*/ 327658 f21 1"/>
              <a:gd name="f28" fmla="*/ 0 f20 1"/>
              <a:gd name="f29" fmla="*/ 1178814 f21 1"/>
              <a:gd name="f30" fmla="*/ 1506471 f21 1"/>
              <a:gd name="f31" fmla="*/ 1310630 f20 1"/>
              <a:gd name="f32" fmla="+- f22 0 f1"/>
              <a:gd name="f33" fmla="*/ f25 1 1506471"/>
              <a:gd name="f34" fmla="*/ f26 1 1310630"/>
              <a:gd name="f35" fmla="*/ f27 1 1506471"/>
              <a:gd name="f36" fmla="*/ f28 1 1310630"/>
              <a:gd name="f37" fmla="*/ f29 1 1506471"/>
              <a:gd name="f38" fmla="*/ f30 1 1506471"/>
              <a:gd name="f39" fmla="*/ f31 1 1310630"/>
              <a:gd name="f40" fmla="*/ f16 1 f23"/>
              <a:gd name="f41" fmla="*/ f17 1 f23"/>
              <a:gd name="f42" fmla="*/ f16 1 f24"/>
              <a:gd name="f43" fmla="*/ f18 1 f24"/>
              <a:gd name="f44" fmla="*/ f33 1 f23"/>
              <a:gd name="f45" fmla="*/ f34 1 f24"/>
              <a:gd name="f46" fmla="*/ f35 1 f23"/>
              <a:gd name="f47" fmla="*/ f36 1 f24"/>
              <a:gd name="f48" fmla="*/ f37 1 f23"/>
              <a:gd name="f49" fmla="*/ f38 1 f23"/>
              <a:gd name="f50" fmla="*/ f39 1 f24"/>
              <a:gd name="f51" fmla="*/ f40 f14 1"/>
              <a:gd name="f52" fmla="*/ f41 f14 1"/>
              <a:gd name="f53" fmla="*/ f43 f15 1"/>
              <a:gd name="f54" fmla="*/ f42 f15 1"/>
              <a:gd name="f55" fmla="*/ f44 f14 1"/>
              <a:gd name="f56" fmla="*/ f45 f15 1"/>
              <a:gd name="f57" fmla="*/ f46 f14 1"/>
              <a:gd name="f58" fmla="*/ f47 f15 1"/>
              <a:gd name="f59" fmla="*/ f48 f14 1"/>
              <a:gd name="f60" fmla="*/ f49 f14 1"/>
              <a:gd name="f61" fmla="*/ f50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5" y="f56"/>
              </a:cxn>
              <a:cxn ang="f32">
                <a:pos x="f57" y="f58"/>
              </a:cxn>
              <a:cxn ang="f32">
                <a:pos x="f59" y="f58"/>
              </a:cxn>
              <a:cxn ang="f32">
                <a:pos x="f60" y="f56"/>
              </a:cxn>
              <a:cxn ang="f32">
                <a:pos x="f59" y="f61"/>
              </a:cxn>
              <a:cxn ang="f32">
                <a:pos x="f57" y="f61"/>
              </a:cxn>
              <a:cxn ang="f32">
                <a:pos x="f55" y="f56"/>
              </a:cxn>
            </a:cxnLst>
            <a:rect l="f51" t="f54" r="f52" b="f53"/>
            <a:pathLst>
              <a:path w="1506471" h="1310630">
                <a:moveTo>
                  <a:pt x="f8" y="f5"/>
                </a:moveTo>
                <a:lnTo>
                  <a:pt x="f9" y="f10"/>
                </a:lnTo>
                <a:lnTo>
                  <a:pt x="f9" y="f11"/>
                </a:lnTo>
                <a:lnTo>
                  <a:pt x="f8" y="f7"/>
                </a:lnTo>
                <a:lnTo>
                  <a:pt x="f12" y="f11"/>
                </a:lnTo>
                <a:lnTo>
                  <a:pt x="f12" y="f10"/>
                </a:lnTo>
                <a:lnTo>
                  <a:pt x="f8" y="f5"/>
                </a:lnTo>
                <a:close/>
              </a:path>
            </a:pathLst>
          </a:custGeom>
          <a:solidFill>
            <a:srgbClr val="FFF5CE"/>
          </a:solidFill>
          <a:ln w="36000">
            <a:solidFill>
              <a:srgbClr val="FFDE59"/>
            </a:solidFill>
            <a:prstDash val="solid"/>
          </a:ln>
        </p:spPr>
        <p:txBody>
          <a:bodyPr vert="horz" wrap="square" lIns="99000" tIns="54000" rIns="99000" bIns="54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Arial Unicode MS" pitchFamily="2"/>
              <a:cs typeface="Tahoma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fr-FR" sz="3300" b="0" i="0" u="none" strike="noStrike" kern="1200">
          <a:ln>
            <a:noFill/>
          </a:ln>
          <a:latin typeface="Liberation Sans" pitchFamily="18"/>
          <a:ea typeface="Arial Unicode MS" pitchFamily="2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060"/>
        </a:spcAft>
        <a:tabLst/>
        <a:defRPr lang="fr-FR" sz="2400" b="0" i="0" u="none" strike="noStrike" kern="1200">
          <a:ln>
            <a:noFill/>
          </a:ln>
          <a:latin typeface="Liberation Sans" pitchFamily="18"/>
          <a:ea typeface="Arial Unicode MS" pitchFamily="2"/>
          <a:cs typeface="Tahoma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-360000" y="4896000"/>
            <a:ext cx="10854000" cy="1260000"/>
            <a:chOff x="-360000" y="4896000"/>
            <a:chExt cx="10854000" cy="1260000"/>
          </a:xfrm>
        </p:grpSpPr>
        <p:sp>
          <p:nvSpPr>
            <p:cNvPr id="3" name="Forme libre 2"/>
            <p:cNvSpPr/>
            <p:nvPr/>
          </p:nvSpPr>
          <p:spPr>
            <a:xfrm flipH="1">
              <a:off x="9432000" y="4914000"/>
              <a:ext cx="702000" cy="702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6471"/>
                <a:gd name="f7" fmla="val 1310630"/>
                <a:gd name="f8" fmla="val 753236"/>
                <a:gd name="f9" fmla="val 1506470"/>
                <a:gd name="f10" fmla="val 285063"/>
                <a:gd name="f11" fmla="val 1025568"/>
                <a:gd name="f12" fmla="val 1"/>
                <a:gd name="f13" fmla="+- 0 0 0"/>
                <a:gd name="f14" fmla="*/ f3 1 1506471"/>
                <a:gd name="f15" fmla="*/ f4 1 131063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06471"/>
                <a:gd name="f24" fmla="*/ f20 1 1310630"/>
                <a:gd name="f25" fmla="*/ 0 f21 1"/>
                <a:gd name="f26" fmla="*/ 655315 f20 1"/>
                <a:gd name="f27" fmla="*/ 327658 f21 1"/>
                <a:gd name="f28" fmla="*/ 0 f20 1"/>
                <a:gd name="f29" fmla="*/ 1178814 f21 1"/>
                <a:gd name="f30" fmla="*/ 1506471 f21 1"/>
                <a:gd name="f31" fmla="*/ 1310630 f20 1"/>
                <a:gd name="f32" fmla="+- f22 0 f1"/>
                <a:gd name="f33" fmla="*/ f25 1 1506471"/>
                <a:gd name="f34" fmla="*/ f26 1 1310630"/>
                <a:gd name="f35" fmla="*/ f27 1 1506471"/>
                <a:gd name="f36" fmla="*/ f28 1 1310630"/>
                <a:gd name="f37" fmla="*/ f29 1 1506471"/>
                <a:gd name="f38" fmla="*/ f30 1 1506471"/>
                <a:gd name="f39" fmla="*/ f31 1 1310630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506471" h="1310630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Forme libre 3"/>
            <p:cNvSpPr/>
            <p:nvPr/>
          </p:nvSpPr>
          <p:spPr>
            <a:xfrm flipH="1">
              <a:off x="9792000" y="5454000"/>
              <a:ext cx="702000" cy="702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6471"/>
                <a:gd name="f7" fmla="val 1310630"/>
                <a:gd name="f8" fmla="val 753236"/>
                <a:gd name="f9" fmla="val 1506470"/>
                <a:gd name="f10" fmla="val 285063"/>
                <a:gd name="f11" fmla="val 1025568"/>
                <a:gd name="f12" fmla="val 1"/>
                <a:gd name="f13" fmla="+- 0 0 0"/>
                <a:gd name="f14" fmla="*/ f3 1 1506471"/>
                <a:gd name="f15" fmla="*/ f4 1 131063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06471"/>
                <a:gd name="f24" fmla="*/ f20 1 1310630"/>
                <a:gd name="f25" fmla="*/ 0 f21 1"/>
                <a:gd name="f26" fmla="*/ 655315 f20 1"/>
                <a:gd name="f27" fmla="*/ 327658 f21 1"/>
                <a:gd name="f28" fmla="*/ 0 f20 1"/>
                <a:gd name="f29" fmla="*/ 1178814 f21 1"/>
                <a:gd name="f30" fmla="*/ 1506471 f21 1"/>
                <a:gd name="f31" fmla="*/ 1310630 f20 1"/>
                <a:gd name="f32" fmla="+- f22 0 f1"/>
                <a:gd name="f33" fmla="*/ f25 1 1506471"/>
                <a:gd name="f34" fmla="*/ f26 1 1310630"/>
                <a:gd name="f35" fmla="*/ f27 1 1506471"/>
                <a:gd name="f36" fmla="*/ f28 1 1310630"/>
                <a:gd name="f37" fmla="*/ f29 1 1506471"/>
                <a:gd name="f38" fmla="*/ f30 1 1506471"/>
                <a:gd name="f39" fmla="*/ f31 1 1310630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506471" h="1310630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5" name="Forme libre 4"/>
            <p:cNvSpPr/>
            <p:nvPr/>
          </p:nvSpPr>
          <p:spPr>
            <a:xfrm flipH="1">
              <a:off x="8028000" y="4914000"/>
              <a:ext cx="702000" cy="702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6471"/>
                <a:gd name="f7" fmla="val 1310630"/>
                <a:gd name="f8" fmla="val 753236"/>
                <a:gd name="f9" fmla="val 1506470"/>
                <a:gd name="f10" fmla="val 285063"/>
                <a:gd name="f11" fmla="val 1025568"/>
                <a:gd name="f12" fmla="val 1"/>
                <a:gd name="f13" fmla="+- 0 0 0"/>
                <a:gd name="f14" fmla="*/ f3 1 1506471"/>
                <a:gd name="f15" fmla="*/ f4 1 131063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06471"/>
                <a:gd name="f24" fmla="*/ f20 1 1310630"/>
                <a:gd name="f25" fmla="*/ 0 f21 1"/>
                <a:gd name="f26" fmla="*/ 655315 f20 1"/>
                <a:gd name="f27" fmla="*/ 327658 f21 1"/>
                <a:gd name="f28" fmla="*/ 0 f20 1"/>
                <a:gd name="f29" fmla="*/ 1178814 f21 1"/>
                <a:gd name="f30" fmla="*/ 1506471 f21 1"/>
                <a:gd name="f31" fmla="*/ 1310630 f20 1"/>
                <a:gd name="f32" fmla="+- f22 0 f1"/>
                <a:gd name="f33" fmla="*/ f25 1 1506471"/>
                <a:gd name="f34" fmla="*/ f26 1 1310630"/>
                <a:gd name="f35" fmla="*/ f27 1 1506471"/>
                <a:gd name="f36" fmla="*/ f28 1 1310630"/>
                <a:gd name="f37" fmla="*/ f29 1 1506471"/>
                <a:gd name="f38" fmla="*/ f30 1 1506471"/>
                <a:gd name="f39" fmla="*/ f31 1 1310630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506471" h="1310630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6" name="Forme libre 5"/>
            <p:cNvSpPr/>
            <p:nvPr/>
          </p:nvSpPr>
          <p:spPr>
            <a:xfrm flipH="1">
              <a:off x="8730000" y="4914000"/>
              <a:ext cx="702000" cy="702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6471"/>
                <a:gd name="f7" fmla="val 1310630"/>
                <a:gd name="f8" fmla="val 753236"/>
                <a:gd name="f9" fmla="val 1506470"/>
                <a:gd name="f10" fmla="val 285063"/>
                <a:gd name="f11" fmla="val 1025568"/>
                <a:gd name="f12" fmla="val 1"/>
                <a:gd name="f13" fmla="+- 0 0 0"/>
                <a:gd name="f14" fmla="*/ f3 1 1506471"/>
                <a:gd name="f15" fmla="*/ f4 1 131063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06471"/>
                <a:gd name="f24" fmla="*/ f20 1 1310630"/>
                <a:gd name="f25" fmla="*/ 0 f21 1"/>
                <a:gd name="f26" fmla="*/ 655315 f20 1"/>
                <a:gd name="f27" fmla="*/ 327658 f21 1"/>
                <a:gd name="f28" fmla="*/ 0 f20 1"/>
                <a:gd name="f29" fmla="*/ 1178814 f21 1"/>
                <a:gd name="f30" fmla="*/ 1506471 f21 1"/>
                <a:gd name="f31" fmla="*/ 1310630 f20 1"/>
                <a:gd name="f32" fmla="+- f22 0 f1"/>
                <a:gd name="f33" fmla="*/ f25 1 1506471"/>
                <a:gd name="f34" fmla="*/ f26 1 1310630"/>
                <a:gd name="f35" fmla="*/ f27 1 1506471"/>
                <a:gd name="f36" fmla="*/ f28 1 1310630"/>
                <a:gd name="f37" fmla="*/ f29 1 1506471"/>
                <a:gd name="f38" fmla="*/ f30 1 1506471"/>
                <a:gd name="f39" fmla="*/ f31 1 1310630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506471" h="1310630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DE59"/>
            </a:solidFill>
            <a:ln w="36000">
              <a:solidFill>
                <a:srgbClr val="FFDE59"/>
              </a:solidFill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7" name="Forme libre 6"/>
            <p:cNvSpPr/>
            <p:nvPr/>
          </p:nvSpPr>
          <p:spPr>
            <a:xfrm flipH="1">
              <a:off x="8388000" y="5454000"/>
              <a:ext cx="702000" cy="702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6471"/>
                <a:gd name="f7" fmla="val 1310630"/>
                <a:gd name="f8" fmla="val 753236"/>
                <a:gd name="f9" fmla="val 1506470"/>
                <a:gd name="f10" fmla="val 285063"/>
                <a:gd name="f11" fmla="val 1025568"/>
                <a:gd name="f12" fmla="val 1"/>
                <a:gd name="f13" fmla="+- 0 0 0"/>
                <a:gd name="f14" fmla="*/ f3 1 1506471"/>
                <a:gd name="f15" fmla="*/ f4 1 131063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06471"/>
                <a:gd name="f24" fmla="*/ f20 1 1310630"/>
                <a:gd name="f25" fmla="*/ 0 f21 1"/>
                <a:gd name="f26" fmla="*/ 655315 f20 1"/>
                <a:gd name="f27" fmla="*/ 327658 f21 1"/>
                <a:gd name="f28" fmla="*/ 0 f20 1"/>
                <a:gd name="f29" fmla="*/ 1178814 f21 1"/>
                <a:gd name="f30" fmla="*/ 1506471 f21 1"/>
                <a:gd name="f31" fmla="*/ 1310630 f20 1"/>
                <a:gd name="f32" fmla="+- f22 0 f1"/>
                <a:gd name="f33" fmla="*/ f25 1 1506471"/>
                <a:gd name="f34" fmla="*/ f26 1 1310630"/>
                <a:gd name="f35" fmla="*/ f27 1 1506471"/>
                <a:gd name="f36" fmla="*/ f28 1 1310630"/>
                <a:gd name="f37" fmla="*/ f29 1 1506471"/>
                <a:gd name="f38" fmla="*/ f30 1 1506471"/>
                <a:gd name="f39" fmla="*/ f31 1 1310630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506471" h="1310630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8" name="Forme libre 7"/>
            <p:cNvSpPr/>
            <p:nvPr/>
          </p:nvSpPr>
          <p:spPr>
            <a:xfrm flipH="1">
              <a:off x="6983999" y="5454000"/>
              <a:ext cx="702000" cy="702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6471"/>
                <a:gd name="f7" fmla="val 1310630"/>
                <a:gd name="f8" fmla="val 753236"/>
                <a:gd name="f9" fmla="val 1506470"/>
                <a:gd name="f10" fmla="val 285063"/>
                <a:gd name="f11" fmla="val 1025568"/>
                <a:gd name="f12" fmla="val 1"/>
                <a:gd name="f13" fmla="+- 0 0 0"/>
                <a:gd name="f14" fmla="*/ f3 1 1506471"/>
                <a:gd name="f15" fmla="*/ f4 1 131063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06471"/>
                <a:gd name="f24" fmla="*/ f20 1 1310630"/>
                <a:gd name="f25" fmla="*/ 0 f21 1"/>
                <a:gd name="f26" fmla="*/ 655315 f20 1"/>
                <a:gd name="f27" fmla="*/ 327658 f21 1"/>
                <a:gd name="f28" fmla="*/ 0 f20 1"/>
                <a:gd name="f29" fmla="*/ 1178814 f21 1"/>
                <a:gd name="f30" fmla="*/ 1506471 f21 1"/>
                <a:gd name="f31" fmla="*/ 1310630 f20 1"/>
                <a:gd name="f32" fmla="+- f22 0 f1"/>
                <a:gd name="f33" fmla="*/ f25 1 1506471"/>
                <a:gd name="f34" fmla="*/ f26 1 1310630"/>
                <a:gd name="f35" fmla="*/ f27 1 1506471"/>
                <a:gd name="f36" fmla="*/ f28 1 1310630"/>
                <a:gd name="f37" fmla="*/ f29 1 1506471"/>
                <a:gd name="f38" fmla="*/ f30 1 1506471"/>
                <a:gd name="f39" fmla="*/ f31 1 1310630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506471" h="1310630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9" name="Forme libre 8"/>
            <p:cNvSpPr/>
            <p:nvPr/>
          </p:nvSpPr>
          <p:spPr>
            <a:xfrm flipH="1">
              <a:off x="7686000" y="5454000"/>
              <a:ext cx="702000" cy="702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6471"/>
                <a:gd name="f7" fmla="val 1310630"/>
                <a:gd name="f8" fmla="val 753236"/>
                <a:gd name="f9" fmla="val 1506470"/>
                <a:gd name="f10" fmla="val 285063"/>
                <a:gd name="f11" fmla="val 1025568"/>
                <a:gd name="f12" fmla="val 1"/>
                <a:gd name="f13" fmla="+- 0 0 0"/>
                <a:gd name="f14" fmla="*/ f3 1 1506471"/>
                <a:gd name="f15" fmla="*/ f4 1 131063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06471"/>
                <a:gd name="f24" fmla="*/ f20 1 1310630"/>
                <a:gd name="f25" fmla="*/ 0 f21 1"/>
                <a:gd name="f26" fmla="*/ 655315 f20 1"/>
                <a:gd name="f27" fmla="*/ 327658 f21 1"/>
                <a:gd name="f28" fmla="*/ 0 f20 1"/>
                <a:gd name="f29" fmla="*/ 1178814 f21 1"/>
                <a:gd name="f30" fmla="*/ 1506471 f21 1"/>
                <a:gd name="f31" fmla="*/ 1310630 f20 1"/>
                <a:gd name="f32" fmla="+- f22 0 f1"/>
                <a:gd name="f33" fmla="*/ f25 1 1506471"/>
                <a:gd name="f34" fmla="*/ f26 1 1310630"/>
                <a:gd name="f35" fmla="*/ f27 1 1506471"/>
                <a:gd name="f36" fmla="*/ f28 1 1310630"/>
                <a:gd name="f37" fmla="*/ f29 1 1506471"/>
                <a:gd name="f38" fmla="*/ f30 1 1506471"/>
                <a:gd name="f39" fmla="*/ f31 1 1310630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506471" h="1310630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0" name="Forme libre 9"/>
            <p:cNvSpPr/>
            <p:nvPr/>
          </p:nvSpPr>
          <p:spPr>
            <a:xfrm flipH="1">
              <a:off x="6623999" y="4914000"/>
              <a:ext cx="702000" cy="702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6471"/>
                <a:gd name="f7" fmla="val 1310630"/>
                <a:gd name="f8" fmla="val 753236"/>
                <a:gd name="f9" fmla="val 1506470"/>
                <a:gd name="f10" fmla="val 285063"/>
                <a:gd name="f11" fmla="val 1025568"/>
                <a:gd name="f12" fmla="val 1"/>
                <a:gd name="f13" fmla="+- 0 0 0"/>
                <a:gd name="f14" fmla="*/ f3 1 1506471"/>
                <a:gd name="f15" fmla="*/ f4 1 131063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06471"/>
                <a:gd name="f24" fmla="*/ f20 1 1310630"/>
                <a:gd name="f25" fmla="*/ 0 f21 1"/>
                <a:gd name="f26" fmla="*/ 655315 f20 1"/>
                <a:gd name="f27" fmla="*/ 327658 f21 1"/>
                <a:gd name="f28" fmla="*/ 0 f20 1"/>
                <a:gd name="f29" fmla="*/ 1178814 f21 1"/>
                <a:gd name="f30" fmla="*/ 1506471 f21 1"/>
                <a:gd name="f31" fmla="*/ 1310630 f20 1"/>
                <a:gd name="f32" fmla="+- f22 0 f1"/>
                <a:gd name="f33" fmla="*/ f25 1 1506471"/>
                <a:gd name="f34" fmla="*/ f26 1 1310630"/>
                <a:gd name="f35" fmla="*/ f27 1 1506471"/>
                <a:gd name="f36" fmla="*/ f28 1 1310630"/>
                <a:gd name="f37" fmla="*/ f29 1 1506471"/>
                <a:gd name="f38" fmla="*/ f30 1 1506471"/>
                <a:gd name="f39" fmla="*/ f31 1 1310630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506471" h="1310630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1" name="Forme libre 10"/>
            <p:cNvSpPr/>
            <p:nvPr/>
          </p:nvSpPr>
          <p:spPr>
            <a:xfrm flipH="1">
              <a:off x="7326000" y="4896000"/>
              <a:ext cx="702000" cy="702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6471"/>
                <a:gd name="f7" fmla="val 1310630"/>
                <a:gd name="f8" fmla="val 753236"/>
                <a:gd name="f9" fmla="val 1506470"/>
                <a:gd name="f10" fmla="val 285063"/>
                <a:gd name="f11" fmla="val 1025568"/>
                <a:gd name="f12" fmla="val 1"/>
                <a:gd name="f13" fmla="+- 0 0 0"/>
                <a:gd name="f14" fmla="*/ f3 1 1506471"/>
                <a:gd name="f15" fmla="*/ f4 1 131063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06471"/>
                <a:gd name="f24" fmla="*/ f20 1 1310630"/>
                <a:gd name="f25" fmla="*/ 0 f21 1"/>
                <a:gd name="f26" fmla="*/ 655315 f20 1"/>
                <a:gd name="f27" fmla="*/ 327658 f21 1"/>
                <a:gd name="f28" fmla="*/ 0 f20 1"/>
                <a:gd name="f29" fmla="*/ 1178814 f21 1"/>
                <a:gd name="f30" fmla="*/ 1506471 f21 1"/>
                <a:gd name="f31" fmla="*/ 1310630 f20 1"/>
                <a:gd name="f32" fmla="+- f22 0 f1"/>
                <a:gd name="f33" fmla="*/ f25 1 1506471"/>
                <a:gd name="f34" fmla="*/ f26 1 1310630"/>
                <a:gd name="f35" fmla="*/ f27 1 1506471"/>
                <a:gd name="f36" fmla="*/ f28 1 1310630"/>
                <a:gd name="f37" fmla="*/ f29 1 1506471"/>
                <a:gd name="f38" fmla="*/ f30 1 1506471"/>
                <a:gd name="f39" fmla="*/ f31 1 1310630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506471" h="1310630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2" name="Forme libre 11"/>
            <p:cNvSpPr/>
            <p:nvPr/>
          </p:nvSpPr>
          <p:spPr>
            <a:xfrm flipH="1">
              <a:off x="5922000" y="4914000"/>
              <a:ext cx="702000" cy="702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6471"/>
                <a:gd name="f7" fmla="val 1310630"/>
                <a:gd name="f8" fmla="val 753236"/>
                <a:gd name="f9" fmla="val 1506470"/>
                <a:gd name="f10" fmla="val 285063"/>
                <a:gd name="f11" fmla="val 1025568"/>
                <a:gd name="f12" fmla="val 1"/>
                <a:gd name="f13" fmla="+- 0 0 0"/>
                <a:gd name="f14" fmla="*/ f3 1 1506471"/>
                <a:gd name="f15" fmla="*/ f4 1 131063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06471"/>
                <a:gd name="f24" fmla="*/ f20 1 1310630"/>
                <a:gd name="f25" fmla="*/ 0 f21 1"/>
                <a:gd name="f26" fmla="*/ 655315 f20 1"/>
                <a:gd name="f27" fmla="*/ 327658 f21 1"/>
                <a:gd name="f28" fmla="*/ 0 f20 1"/>
                <a:gd name="f29" fmla="*/ 1178814 f21 1"/>
                <a:gd name="f30" fmla="*/ 1506471 f21 1"/>
                <a:gd name="f31" fmla="*/ 1310630 f20 1"/>
                <a:gd name="f32" fmla="+- f22 0 f1"/>
                <a:gd name="f33" fmla="*/ f25 1 1506471"/>
                <a:gd name="f34" fmla="*/ f26 1 1310630"/>
                <a:gd name="f35" fmla="*/ f27 1 1506471"/>
                <a:gd name="f36" fmla="*/ f28 1 1310630"/>
                <a:gd name="f37" fmla="*/ f29 1 1506471"/>
                <a:gd name="f38" fmla="*/ f30 1 1506471"/>
                <a:gd name="f39" fmla="*/ f31 1 1310630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506471" h="1310630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3" name="Forme libre 12"/>
            <p:cNvSpPr/>
            <p:nvPr/>
          </p:nvSpPr>
          <p:spPr>
            <a:xfrm flipH="1">
              <a:off x="6282000" y="5454000"/>
              <a:ext cx="702000" cy="702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6471"/>
                <a:gd name="f7" fmla="val 1310630"/>
                <a:gd name="f8" fmla="val 753236"/>
                <a:gd name="f9" fmla="val 1506470"/>
                <a:gd name="f10" fmla="val 285063"/>
                <a:gd name="f11" fmla="val 1025568"/>
                <a:gd name="f12" fmla="val 1"/>
                <a:gd name="f13" fmla="+- 0 0 0"/>
                <a:gd name="f14" fmla="*/ f3 1 1506471"/>
                <a:gd name="f15" fmla="*/ f4 1 131063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06471"/>
                <a:gd name="f24" fmla="*/ f20 1 1310630"/>
                <a:gd name="f25" fmla="*/ 0 f21 1"/>
                <a:gd name="f26" fmla="*/ 655315 f20 1"/>
                <a:gd name="f27" fmla="*/ 327658 f21 1"/>
                <a:gd name="f28" fmla="*/ 0 f20 1"/>
                <a:gd name="f29" fmla="*/ 1178814 f21 1"/>
                <a:gd name="f30" fmla="*/ 1506471 f21 1"/>
                <a:gd name="f31" fmla="*/ 1310630 f20 1"/>
                <a:gd name="f32" fmla="+- f22 0 f1"/>
                <a:gd name="f33" fmla="*/ f25 1 1506471"/>
                <a:gd name="f34" fmla="*/ f26 1 1310630"/>
                <a:gd name="f35" fmla="*/ f27 1 1506471"/>
                <a:gd name="f36" fmla="*/ f28 1 1310630"/>
                <a:gd name="f37" fmla="*/ f29 1 1506471"/>
                <a:gd name="f38" fmla="*/ f30 1 1506471"/>
                <a:gd name="f39" fmla="*/ f31 1 1310630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506471" h="1310630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4" name="Forme libre 13"/>
            <p:cNvSpPr/>
            <p:nvPr/>
          </p:nvSpPr>
          <p:spPr>
            <a:xfrm flipH="1">
              <a:off x="5238000" y="4914000"/>
              <a:ext cx="702000" cy="702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6471"/>
                <a:gd name="f7" fmla="val 1310630"/>
                <a:gd name="f8" fmla="val 753236"/>
                <a:gd name="f9" fmla="val 1506470"/>
                <a:gd name="f10" fmla="val 285063"/>
                <a:gd name="f11" fmla="val 1025568"/>
                <a:gd name="f12" fmla="val 1"/>
                <a:gd name="f13" fmla="+- 0 0 0"/>
                <a:gd name="f14" fmla="*/ f3 1 1506471"/>
                <a:gd name="f15" fmla="*/ f4 1 131063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06471"/>
                <a:gd name="f24" fmla="*/ f20 1 1310630"/>
                <a:gd name="f25" fmla="*/ 0 f21 1"/>
                <a:gd name="f26" fmla="*/ 655315 f20 1"/>
                <a:gd name="f27" fmla="*/ 327658 f21 1"/>
                <a:gd name="f28" fmla="*/ 0 f20 1"/>
                <a:gd name="f29" fmla="*/ 1178814 f21 1"/>
                <a:gd name="f30" fmla="*/ 1506471 f21 1"/>
                <a:gd name="f31" fmla="*/ 1310630 f20 1"/>
                <a:gd name="f32" fmla="+- f22 0 f1"/>
                <a:gd name="f33" fmla="*/ f25 1 1506471"/>
                <a:gd name="f34" fmla="*/ f26 1 1310630"/>
                <a:gd name="f35" fmla="*/ f27 1 1506471"/>
                <a:gd name="f36" fmla="*/ f28 1 1310630"/>
                <a:gd name="f37" fmla="*/ f29 1 1506471"/>
                <a:gd name="f38" fmla="*/ f30 1 1506471"/>
                <a:gd name="f39" fmla="*/ f31 1 1310630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506471" h="1310630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5" name="Forme libre 14"/>
            <p:cNvSpPr/>
            <p:nvPr/>
          </p:nvSpPr>
          <p:spPr>
            <a:xfrm flipH="1">
              <a:off x="4878000" y="5454000"/>
              <a:ext cx="702000" cy="702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6471"/>
                <a:gd name="f7" fmla="val 1310630"/>
                <a:gd name="f8" fmla="val 753236"/>
                <a:gd name="f9" fmla="val 1506470"/>
                <a:gd name="f10" fmla="val 285063"/>
                <a:gd name="f11" fmla="val 1025568"/>
                <a:gd name="f12" fmla="val 1"/>
                <a:gd name="f13" fmla="+- 0 0 0"/>
                <a:gd name="f14" fmla="*/ f3 1 1506471"/>
                <a:gd name="f15" fmla="*/ f4 1 131063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06471"/>
                <a:gd name="f24" fmla="*/ f20 1 1310630"/>
                <a:gd name="f25" fmla="*/ 0 f21 1"/>
                <a:gd name="f26" fmla="*/ 655315 f20 1"/>
                <a:gd name="f27" fmla="*/ 327658 f21 1"/>
                <a:gd name="f28" fmla="*/ 0 f20 1"/>
                <a:gd name="f29" fmla="*/ 1178814 f21 1"/>
                <a:gd name="f30" fmla="*/ 1506471 f21 1"/>
                <a:gd name="f31" fmla="*/ 1310630 f20 1"/>
                <a:gd name="f32" fmla="+- f22 0 f1"/>
                <a:gd name="f33" fmla="*/ f25 1 1506471"/>
                <a:gd name="f34" fmla="*/ f26 1 1310630"/>
                <a:gd name="f35" fmla="*/ f27 1 1506471"/>
                <a:gd name="f36" fmla="*/ f28 1 1310630"/>
                <a:gd name="f37" fmla="*/ f29 1 1506471"/>
                <a:gd name="f38" fmla="*/ f30 1 1506471"/>
                <a:gd name="f39" fmla="*/ f31 1 1310630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506471" h="1310630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6" name="Forme libre 15"/>
            <p:cNvSpPr/>
            <p:nvPr/>
          </p:nvSpPr>
          <p:spPr>
            <a:xfrm flipH="1">
              <a:off x="5580000" y="5454000"/>
              <a:ext cx="702000" cy="702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6471"/>
                <a:gd name="f7" fmla="val 1310630"/>
                <a:gd name="f8" fmla="val 753236"/>
                <a:gd name="f9" fmla="val 1506470"/>
                <a:gd name="f10" fmla="val 285063"/>
                <a:gd name="f11" fmla="val 1025568"/>
                <a:gd name="f12" fmla="val 1"/>
                <a:gd name="f13" fmla="+- 0 0 0"/>
                <a:gd name="f14" fmla="*/ f3 1 1506471"/>
                <a:gd name="f15" fmla="*/ f4 1 131063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06471"/>
                <a:gd name="f24" fmla="*/ f20 1 1310630"/>
                <a:gd name="f25" fmla="*/ 0 f21 1"/>
                <a:gd name="f26" fmla="*/ 655315 f20 1"/>
                <a:gd name="f27" fmla="*/ 327658 f21 1"/>
                <a:gd name="f28" fmla="*/ 0 f20 1"/>
                <a:gd name="f29" fmla="*/ 1178814 f21 1"/>
                <a:gd name="f30" fmla="*/ 1506471 f21 1"/>
                <a:gd name="f31" fmla="*/ 1310630 f20 1"/>
                <a:gd name="f32" fmla="+- f22 0 f1"/>
                <a:gd name="f33" fmla="*/ f25 1 1506471"/>
                <a:gd name="f34" fmla="*/ f26 1 1310630"/>
                <a:gd name="f35" fmla="*/ f27 1 1506471"/>
                <a:gd name="f36" fmla="*/ f28 1 1310630"/>
                <a:gd name="f37" fmla="*/ f29 1 1506471"/>
                <a:gd name="f38" fmla="*/ f30 1 1506471"/>
                <a:gd name="f39" fmla="*/ f31 1 1310630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506471" h="1310630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7" name="Forme libre 16"/>
            <p:cNvSpPr/>
            <p:nvPr/>
          </p:nvSpPr>
          <p:spPr>
            <a:xfrm flipH="1">
              <a:off x="3851999" y="4914000"/>
              <a:ext cx="702000" cy="702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6471"/>
                <a:gd name="f7" fmla="val 1310630"/>
                <a:gd name="f8" fmla="val 753236"/>
                <a:gd name="f9" fmla="val 1506470"/>
                <a:gd name="f10" fmla="val 285063"/>
                <a:gd name="f11" fmla="val 1025568"/>
                <a:gd name="f12" fmla="val 1"/>
                <a:gd name="f13" fmla="+- 0 0 0"/>
                <a:gd name="f14" fmla="*/ f3 1 1506471"/>
                <a:gd name="f15" fmla="*/ f4 1 131063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06471"/>
                <a:gd name="f24" fmla="*/ f20 1 1310630"/>
                <a:gd name="f25" fmla="*/ 0 f21 1"/>
                <a:gd name="f26" fmla="*/ 655315 f20 1"/>
                <a:gd name="f27" fmla="*/ 327658 f21 1"/>
                <a:gd name="f28" fmla="*/ 0 f20 1"/>
                <a:gd name="f29" fmla="*/ 1178814 f21 1"/>
                <a:gd name="f30" fmla="*/ 1506471 f21 1"/>
                <a:gd name="f31" fmla="*/ 1310630 f20 1"/>
                <a:gd name="f32" fmla="+- f22 0 f1"/>
                <a:gd name="f33" fmla="*/ f25 1 1506471"/>
                <a:gd name="f34" fmla="*/ f26 1 1310630"/>
                <a:gd name="f35" fmla="*/ f27 1 1506471"/>
                <a:gd name="f36" fmla="*/ f28 1 1310630"/>
                <a:gd name="f37" fmla="*/ f29 1 1506471"/>
                <a:gd name="f38" fmla="*/ f30 1 1506471"/>
                <a:gd name="f39" fmla="*/ f31 1 1310630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506471" h="1310630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8" name="Forme libre 17"/>
            <p:cNvSpPr/>
            <p:nvPr/>
          </p:nvSpPr>
          <p:spPr>
            <a:xfrm flipH="1">
              <a:off x="4536000" y="4914000"/>
              <a:ext cx="702000" cy="702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6471"/>
                <a:gd name="f7" fmla="val 1310630"/>
                <a:gd name="f8" fmla="val 753236"/>
                <a:gd name="f9" fmla="val 1506470"/>
                <a:gd name="f10" fmla="val 285063"/>
                <a:gd name="f11" fmla="val 1025568"/>
                <a:gd name="f12" fmla="val 1"/>
                <a:gd name="f13" fmla="+- 0 0 0"/>
                <a:gd name="f14" fmla="*/ f3 1 1506471"/>
                <a:gd name="f15" fmla="*/ f4 1 131063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06471"/>
                <a:gd name="f24" fmla="*/ f20 1 1310630"/>
                <a:gd name="f25" fmla="*/ 0 f21 1"/>
                <a:gd name="f26" fmla="*/ 655315 f20 1"/>
                <a:gd name="f27" fmla="*/ 327658 f21 1"/>
                <a:gd name="f28" fmla="*/ 0 f20 1"/>
                <a:gd name="f29" fmla="*/ 1178814 f21 1"/>
                <a:gd name="f30" fmla="*/ 1506471 f21 1"/>
                <a:gd name="f31" fmla="*/ 1310630 f20 1"/>
                <a:gd name="f32" fmla="+- f22 0 f1"/>
                <a:gd name="f33" fmla="*/ f25 1 1506471"/>
                <a:gd name="f34" fmla="*/ f26 1 1310630"/>
                <a:gd name="f35" fmla="*/ f27 1 1506471"/>
                <a:gd name="f36" fmla="*/ f28 1 1310630"/>
                <a:gd name="f37" fmla="*/ f29 1 1506471"/>
                <a:gd name="f38" fmla="*/ f30 1 1506471"/>
                <a:gd name="f39" fmla="*/ f31 1 1310630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506471" h="1310630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9" name="Forme libre 18"/>
            <p:cNvSpPr/>
            <p:nvPr/>
          </p:nvSpPr>
          <p:spPr>
            <a:xfrm flipH="1">
              <a:off x="4176000" y="5454000"/>
              <a:ext cx="702000" cy="702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6471"/>
                <a:gd name="f7" fmla="val 1310630"/>
                <a:gd name="f8" fmla="val 753236"/>
                <a:gd name="f9" fmla="val 1506470"/>
                <a:gd name="f10" fmla="val 285063"/>
                <a:gd name="f11" fmla="val 1025568"/>
                <a:gd name="f12" fmla="val 1"/>
                <a:gd name="f13" fmla="+- 0 0 0"/>
                <a:gd name="f14" fmla="*/ f3 1 1506471"/>
                <a:gd name="f15" fmla="*/ f4 1 131063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06471"/>
                <a:gd name="f24" fmla="*/ f20 1 1310630"/>
                <a:gd name="f25" fmla="*/ 0 f21 1"/>
                <a:gd name="f26" fmla="*/ 655315 f20 1"/>
                <a:gd name="f27" fmla="*/ 327658 f21 1"/>
                <a:gd name="f28" fmla="*/ 0 f20 1"/>
                <a:gd name="f29" fmla="*/ 1178814 f21 1"/>
                <a:gd name="f30" fmla="*/ 1506471 f21 1"/>
                <a:gd name="f31" fmla="*/ 1310630 f20 1"/>
                <a:gd name="f32" fmla="+- f22 0 f1"/>
                <a:gd name="f33" fmla="*/ f25 1 1506471"/>
                <a:gd name="f34" fmla="*/ f26 1 1310630"/>
                <a:gd name="f35" fmla="*/ f27 1 1506471"/>
                <a:gd name="f36" fmla="*/ f28 1 1310630"/>
                <a:gd name="f37" fmla="*/ f29 1 1506471"/>
                <a:gd name="f38" fmla="*/ f30 1 1506471"/>
                <a:gd name="f39" fmla="*/ f31 1 1310630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506471" h="1310630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20" name="Forme libre 19"/>
            <p:cNvSpPr/>
            <p:nvPr/>
          </p:nvSpPr>
          <p:spPr>
            <a:xfrm flipH="1">
              <a:off x="2772000" y="5454000"/>
              <a:ext cx="702000" cy="702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6471"/>
                <a:gd name="f7" fmla="val 1310630"/>
                <a:gd name="f8" fmla="val 753236"/>
                <a:gd name="f9" fmla="val 1506470"/>
                <a:gd name="f10" fmla="val 285063"/>
                <a:gd name="f11" fmla="val 1025568"/>
                <a:gd name="f12" fmla="val 1"/>
                <a:gd name="f13" fmla="+- 0 0 0"/>
                <a:gd name="f14" fmla="*/ f3 1 1506471"/>
                <a:gd name="f15" fmla="*/ f4 1 131063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06471"/>
                <a:gd name="f24" fmla="*/ f20 1 1310630"/>
                <a:gd name="f25" fmla="*/ 0 f21 1"/>
                <a:gd name="f26" fmla="*/ 655315 f20 1"/>
                <a:gd name="f27" fmla="*/ 327658 f21 1"/>
                <a:gd name="f28" fmla="*/ 0 f20 1"/>
                <a:gd name="f29" fmla="*/ 1178814 f21 1"/>
                <a:gd name="f30" fmla="*/ 1506471 f21 1"/>
                <a:gd name="f31" fmla="*/ 1310630 f20 1"/>
                <a:gd name="f32" fmla="+- f22 0 f1"/>
                <a:gd name="f33" fmla="*/ f25 1 1506471"/>
                <a:gd name="f34" fmla="*/ f26 1 1310630"/>
                <a:gd name="f35" fmla="*/ f27 1 1506471"/>
                <a:gd name="f36" fmla="*/ f28 1 1310630"/>
                <a:gd name="f37" fmla="*/ f29 1 1506471"/>
                <a:gd name="f38" fmla="*/ f30 1 1506471"/>
                <a:gd name="f39" fmla="*/ f31 1 1310630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506471" h="1310630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21" name="Forme libre 20"/>
            <p:cNvSpPr/>
            <p:nvPr/>
          </p:nvSpPr>
          <p:spPr>
            <a:xfrm flipH="1">
              <a:off x="3474000" y="5454000"/>
              <a:ext cx="702000" cy="702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6471"/>
                <a:gd name="f7" fmla="val 1310630"/>
                <a:gd name="f8" fmla="val 753236"/>
                <a:gd name="f9" fmla="val 1506470"/>
                <a:gd name="f10" fmla="val 285063"/>
                <a:gd name="f11" fmla="val 1025568"/>
                <a:gd name="f12" fmla="val 1"/>
                <a:gd name="f13" fmla="+- 0 0 0"/>
                <a:gd name="f14" fmla="*/ f3 1 1506471"/>
                <a:gd name="f15" fmla="*/ f4 1 131063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06471"/>
                <a:gd name="f24" fmla="*/ f20 1 1310630"/>
                <a:gd name="f25" fmla="*/ 0 f21 1"/>
                <a:gd name="f26" fmla="*/ 655315 f20 1"/>
                <a:gd name="f27" fmla="*/ 327658 f21 1"/>
                <a:gd name="f28" fmla="*/ 0 f20 1"/>
                <a:gd name="f29" fmla="*/ 1178814 f21 1"/>
                <a:gd name="f30" fmla="*/ 1506471 f21 1"/>
                <a:gd name="f31" fmla="*/ 1310630 f20 1"/>
                <a:gd name="f32" fmla="+- f22 0 f1"/>
                <a:gd name="f33" fmla="*/ f25 1 1506471"/>
                <a:gd name="f34" fmla="*/ f26 1 1310630"/>
                <a:gd name="f35" fmla="*/ f27 1 1506471"/>
                <a:gd name="f36" fmla="*/ f28 1 1310630"/>
                <a:gd name="f37" fmla="*/ f29 1 1506471"/>
                <a:gd name="f38" fmla="*/ f30 1 1506471"/>
                <a:gd name="f39" fmla="*/ f31 1 1310630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506471" h="1310630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22" name="Forme libre 21"/>
            <p:cNvSpPr/>
            <p:nvPr/>
          </p:nvSpPr>
          <p:spPr>
            <a:xfrm flipH="1">
              <a:off x="2448000" y="4914000"/>
              <a:ext cx="702000" cy="702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6471"/>
                <a:gd name="f7" fmla="val 1310630"/>
                <a:gd name="f8" fmla="val 753236"/>
                <a:gd name="f9" fmla="val 1506470"/>
                <a:gd name="f10" fmla="val 285063"/>
                <a:gd name="f11" fmla="val 1025568"/>
                <a:gd name="f12" fmla="val 1"/>
                <a:gd name="f13" fmla="+- 0 0 0"/>
                <a:gd name="f14" fmla="*/ f3 1 1506471"/>
                <a:gd name="f15" fmla="*/ f4 1 131063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06471"/>
                <a:gd name="f24" fmla="*/ f20 1 1310630"/>
                <a:gd name="f25" fmla="*/ 0 f21 1"/>
                <a:gd name="f26" fmla="*/ 655315 f20 1"/>
                <a:gd name="f27" fmla="*/ 327658 f21 1"/>
                <a:gd name="f28" fmla="*/ 0 f20 1"/>
                <a:gd name="f29" fmla="*/ 1178814 f21 1"/>
                <a:gd name="f30" fmla="*/ 1506471 f21 1"/>
                <a:gd name="f31" fmla="*/ 1310630 f20 1"/>
                <a:gd name="f32" fmla="+- f22 0 f1"/>
                <a:gd name="f33" fmla="*/ f25 1 1506471"/>
                <a:gd name="f34" fmla="*/ f26 1 1310630"/>
                <a:gd name="f35" fmla="*/ f27 1 1506471"/>
                <a:gd name="f36" fmla="*/ f28 1 1310630"/>
                <a:gd name="f37" fmla="*/ f29 1 1506471"/>
                <a:gd name="f38" fmla="*/ f30 1 1506471"/>
                <a:gd name="f39" fmla="*/ f31 1 1310630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506471" h="1310630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23" name="Forme libre 22"/>
            <p:cNvSpPr/>
            <p:nvPr/>
          </p:nvSpPr>
          <p:spPr>
            <a:xfrm flipH="1">
              <a:off x="3150000" y="4914000"/>
              <a:ext cx="702000" cy="702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6471"/>
                <a:gd name="f7" fmla="val 1310630"/>
                <a:gd name="f8" fmla="val 753236"/>
                <a:gd name="f9" fmla="val 1506470"/>
                <a:gd name="f10" fmla="val 285063"/>
                <a:gd name="f11" fmla="val 1025568"/>
                <a:gd name="f12" fmla="val 1"/>
                <a:gd name="f13" fmla="+- 0 0 0"/>
                <a:gd name="f14" fmla="*/ f3 1 1506471"/>
                <a:gd name="f15" fmla="*/ f4 1 131063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06471"/>
                <a:gd name="f24" fmla="*/ f20 1 1310630"/>
                <a:gd name="f25" fmla="*/ 0 f21 1"/>
                <a:gd name="f26" fmla="*/ 655315 f20 1"/>
                <a:gd name="f27" fmla="*/ 327658 f21 1"/>
                <a:gd name="f28" fmla="*/ 0 f20 1"/>
                <a:gd name="f29" fmla="*/ 1178814 f21 1"/>
                <a:gd name="f30" fmla="*/ 1506471 f21 1"/>
                <a:gd name="f31" fmla="*/ 1310630 f20 1"/>
                <a:gd name="f32" fmla="+- f22 0 f1"/>
                <a:gd name="f33" fmla="*/ f25 1 1506471"/>
                <a:gd name="f34" fmla="*/ f26 1 1310630"/>
                <a:gd name="f35" fmla="*/ f27 1 1506471"/>
                <a:gd name="f36" fmla="*/ f28 1 1310630"/>
                <a:gd name="f37" fmla="*/ f29 1 1506471"/>
                <a:gd name="f38" fmla="*/ f30 1 1506471"/>
                <a:gd name="f39" fmla="*/ f31 1 1310630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506471" h="1310630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24" name="Forme libre 23"/>
            <p:cNvSpPr/>
            <p:nvPr/>
          </p:nvSpPr>
          <p:spPr>
            <a:xfrm flipH="1">
              <a:off x="1745999" y="4914000"/>
              <a:ext cx="702000" cy="702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6471"/>
                <a:gd name="f7" fmla="val 1310630"/>
                <a:gd name="f8" fmla="val 753236"/>
                <a:gd name="f9" fmla="val 1506470"/>
                <a:gd name="f10" fmla="val 285063"/>
                <a:gd name="f11" fmla="val 1025568"/>
                <a:gd name="f12" fmla="val 1"/>
                <a:gd name="f13" fmla="+- 0 0 0"/>
                <a:gd name="f14" fmla="*/ f3 1 1506471"/>
                <a:gd name="f15" fmla="*/ f4 1 131063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06471"/>
                <a:gd name="f24" fmla="*/ f20 1 1310630"/>
                <a:gd name="f25" fmla="*/ 0 f21 1"/>
                <a:gd name="f26" fmla="*/ 655315 f20 1"/>
                <a:gd name="f27" fmla="*/ 327658 f21 1"/>
                <a:gd name="f28" fmla="*/ 0 f20 1"/>
                <a:gd name="f29" fmla="*/ 1178814 f21 1"/>
                <a:gd name="f30" fmla="*/ 1506471 f21 1"/>
                <a:gd name="f31" fmla="*/ 1310630 f20 1"/>
                <a:gd name="f32" fmla="+- f22 0 f1"/>
                <a:gd name="f33" fmla="*/ f25 1 1506471"/>
                <a:gd name="f34" fmla="*/ f26 1 1310630"/>
                <a:gd name="f35" fmla="*/ f27 1 1506471"/>
                <a:gd name="f36" fmla="*/ f28 1 1310630"/>
                <a:gd name="f37" fmla="*/ f29 1 1506471"/>
                <a:gd name="f38" fmla="*/ f30 1 1506471"/>
                <a:gd name="f39" fmla="*/ f31 1 1310630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506471" h="1310630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25" name="Forme libre 24"/>
            <p:cNvSpPr/>
            <p:nvPr/>
          </p:nvSpPr>
          <p:spPr>
            <a:xfrm flipH="1">
              <a:off x="2070000" y="5454000"/>
              <a:ext cx="702000" cy="702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6471"/>
                <a:gd name="f7" fmla="val 1310630"/>
                <a:gd name="f8" fmla="val 753236"/>
                <a:gd name="f9" fmla="val 1506470"/>
                <a:gd name="f10" fmla="val 285063"/>
                <a:gd name="f11" fmla="val 1025568"/>
                <a:gd name="f12" fmla="val 1"/>
                <a:gd name="f13" fmla="+- 0 0 0"/>
                <a:gd name="f14" fmla="*/ f3 1 1506471"/>
                <a:gd name="f15" fmla="*/ f4 1 131063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06471"/>
                <a:gd name="f24" fmla="*/ f20 1 1310630"/>
                <a:gd name="f25" fmla="*/ 0 f21 1"/>
                <a:gd name="f26" fmla="*/ 655315 f20 1"/>
                <a:gd name="f27" fmla="*/ 327658 f21 1"/>
                <a:gd name="f28" fmla="*/ 0 f20 1"/>
                <a:gd name="f29" fmla="*/ 1178814 f21 1"/>
                <a:gd name="f30" fmla="*/ 1506471 f21 1"/>
                <a:gd name="f31" fmla="*/ 1310630 f20 1"/>
                <a:gd name="f32" fmla="+- f22 0 f1"/>
                <a:gd name="f33" fmla="*/ f25 1 1506471"/>
                <a:gd name="f34" fmla="*/ f26 1 1310630"/>
                <a:gd name="f35" fmla="*/ f27 1 1506471"/>
                <a:gd name="f36" fmla="*/ f28 1 1310630"/>
                <a:gd name="f37" fmla="*/ f29 1 1506471"/>
                <a:gd name="f38" fmla="*/ f30 1 1506471"/>
                <a:gd name="f39" fmla="*/ f31 1 1310630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506471" h="1310630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26" name="Forme libre 25"/>
            <p:cNvSpPr/>
            <p:nvPr/>
          </p:nvSpPr>
          <p:spPr>
            <a:xfrm flipH="1">
              <a:off x="1044000" y="4914000"/>
              <a:ext cx="702000" cy="702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6471"/>
                <a:gd name="f7" fmla="val 1310630"/>
                <a:gd name="f8" fmla="val 753236"/>
                <a:gd name="f9" fmla="val 1506470"/>
                <a:gd name="f10" fmla="val 285063"/>
                <a:gd name="f11" fmla="val 1025568"/>
                <a:gd name="f12" fmla="val 1"/>
                <a:gd name="f13" fmla="+- 0 0 0"/>
                <a:gd name="f14" fmla="*/ f3 1 1506471"/>
                <a:gd name="f15" fmla="*/ f4 1 131063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06471"/>
                <a:gd name="f24" fmla="*/ f20 1 1310630"/>
                <a:gd name="f25" fmla="*/ 0 f21 1"/>
                <a:gd name="f26" fmla="*/ 655315 f20 1"/>
                <a:gd name="f27" fmla="*/ 327658 f21 1"/>
                <a:gd name="f28" fmla="*/ 0 f20 1"/>
                <a:gd name="f29" fmla="*/ 1178814 f21 1"/>
                <a:gd name="f30" fmla="*/ 1506471 f21 1"/>
                <a:gd name="f31" fmla="*/ 1310630 f20 1"/>
                <a:gd name="f32" fmla="+- f22 0 f1"/>
                <a:gd name="f33" fmla="*/ f25 1 1506471"/>
                <a:gd name="f34" fmla="*/ f26 1 1310630"/>
                <a:gd name="f35" fmla="*/ f27 1 1506471"/>
                <a:gd name="f36" fmla="*/ f28 1 1310630"/>
                <a:gd name="f37" fmla="*/ f29 1 1506471"/>
                <a:gd name="f38" fmla="*/ f30 1 1506471"/>
                <a:gd name="f39" fmla="*/ f31 1 1310630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506471" h="1310630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27" name="Forme libre 26"/>
            <p:cNvSpPr/>
            <p:nvPr/>
          </p:nvSpPr>
          <p:spPr>
            <a:xfrm flipH="1">
              <a:off x="1368000" y="5454000"/>
              <a:ext cx="702000" cy="702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6471"/>
                <a:gd name="f7" fmla="val 1310630"/>
                <a:gd name="f8" fmla="val 753236"/>
                <a:gd name="f9" fmla="val 1506470"/>
                <a:gd name="f10" fmla="val 285063"/>
                <a:gd name="f11" fmla="val 1025568"/>
                <a:gd name="f12" fmla="val 1"/>
                <a:gd name="f13" fmla="+- 0 0 0"/>
                <a:gd name="f14" fmla="*/ f3 1 1506471"/>
                <a:gd name="f15" fmla="*/ f4 1 131063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06471"/>
                <a:gd name="f24" fmla="*/ f20 1 1310630"/>
                <a:gd name="f25" fmla="*/ 0 f21 1"/>
                <a:gd name="f26" fmla="*/ 655315 f20 1"/>
                <a:gd name="f27" fmla="*/ 327658 f21 1"/>
                <a:gd name="f28" fmla="*/ 0 f20 1"/>
                <a:gd name="f29" fmla="*/ 1178814 f21 1"/>
                <a:gd name="f30" fmla="*/ 1506471 f21 1"/>
                <a:gd name="f31" fmla="*/ 1310630 f20 1"/>
                <a:gd name="f32" fmla="+- f22 0 f1"/>
                <a:gd name="f33" fmla="*/ f25 1 1506471"/>
                <a:gd name="f34" fmla="*/ f26 1 1310630"/>
                <a:gd name="f35" fmla="*/ f27 1 1506471"/>
                <a:gd name="f36" fmla="*/ f28 1 1310630"/>
                <a:gd name="f37" fmla="*/ f29 1 1506471"/>
                <a:gd name="f38" fmla="*/ f30 1 1506471"/>
                <a:gd name="f39" fmla="*/ f31 1 1310630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506471" h="1310630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28" name="Forme libre 27"/>
            <p:cNvSpPr/>
            <p:nvPr/>
          </p:nvSpPr>
          <p:spPr>
            <a:xfrm flipH="1">
              <a:off x="-36000" y="5454000"/>
              <a:ext cx="702000" cy="702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6471"/>
                <a:gd name="f7" fmla="val 1310630"/>
                <a:gd name="f8" fmla="val 753236"/>
                <a:gd name="f9" fmla="val 1506470"/>
                <a:gd name="f10" fmla="val 285063"/>
                <a:gd name="f11" fmla="val 1025568"/>
                <a:gd name="f12" fmla="val 1"/>
                <a:gd name="f13" fmla="+- 0 0 0"/>
                <a:gd name="f14" fmla="*/ f3 1 1506471"/>
                <a:gd name="f15" fmla="*/ f4 1 131063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06471"/>
                <a:gd name="f24" fmla="*/ f20 1 1310630"/>
                <a:gd name="f25" fmla="*/ 0 f21 1"/>
                <a:gd name="f26" fmla="*/ 655315 f20 1"/>
                <a:gd name="f27" fmla="*/ 327658 f21 1"/>
                <a:gd name="f28" fmla="*/ 0 f20 1"/>
                <a:gd name="f29" fmla="*/ 1178814 f21 1"/>
                <a:gd name="f30" fmla="*/ 1506471 f21 1"/>
                <a:gd name="f31" fmla="*/ 1310630 f20 1"/>
                <a:gd name="f32" fmla="+- f22 0 f1"/>
                <a:gd name="f33" fmla="*/ f25 1 1506471"/>
                <a:gd name="f34" fmla="*/ f26 1 1310630"/>
                <a:gd name="f35" fmla="*/ f27 1 1506471"/>
                <a:gd name="f36" fmla="*/ f28 1 1310630"/>
                <a:gd name="f37" fmla="*/ f29 1 1506471"/>
                <a:gd name="f38" fmla="*/ f30 1 1506471"/>
                <a:gd name="f39" fmla="*/ f31 1 1310630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506471" h="1310630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29" name="Forme libre 28"/>
            <p:cNvSpPr/>
            <p:nvPr/>
          </p:nvSpPr>
          <p:spPr>
            <a:xfrm flipH="1">
              <a:off x="666000" y="5454000"/>
              <a:ext cx="702000" cy="702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6471"/>
                <a:gd name="f7" fmla="val 1310630"/>
                <a:gd name="f8" fmla="val 753236"/>
                <a:gd name="f9" fmla="val 1506470"/>
                <a:gd name="f10" fmla="val 285063"/>
                <a:gd name="f11" fmla="val 1025568"/>
                <a:gd name="f12" fmla="val 1"/>
                <a:gd name="f13" fmla="+- 0 0 0"/>
                <a:gd name="f14" fmla="*/ f3 1 1506471"/>
                <a:gd name="f15" fmla="*/ f4 1 131063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06471"/>
                <a:gd name="f24" fmla="*/ f20 1 1310630"/>
                <a:gd name="f25" fmla="*/ 0 f21 1"/>
                <a:gd name="f26" fmla="*/ 655315 f20 1"/>
                <a:gd name="f27" fmla="*/ 327658 f21 1"/>
                <a:gd name="f28" fmla="*/ 0 f20 1"/>
                <a:gd name="f29" fmla="*/ 1178814 f21 1"/>
                <a:gd name="f30" fmla="*/ 1506471 f21 1"/>
                <a:gd name="f31" fmla="*/ 1310630 f20 1"/>
                <a:gd name="f32" fmla="+- f22 0 f1"/>
                <a:gd name="f33" fmla="*/ f25 1 1506471"/>
                <a:gd name="f34" fmla="*/ f26 1 1310630"/>
                <a:gd name="f35" fmla="*/ f27 1 1506471"/>
                <a:gd name="f36" fmla="*/ f28 1 1310630"/>
                <a:gd name="f37" fmla="*/ f29 1 1506471"/>
                <a:gd name="f38" fmla="*/ f30 1 1506471"/>
                <a:gd name="f39" fmla="*/ f31 1 1310630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506471" h="1310630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30" name="Forme libre 29"/>
            <p:cNvSpPr/>
            <p:nvPr/>
          </p:nvSpPr>
          <p:spPr>
            <a:xfrm flipH="1">
              <a:off x="-360000" y="4914000"/>
              <a:ext cx="702000" cy="702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6471"/>
                <a:gd name="f7" fmla="val 1310630"/>
                <a:gd name="f8" fmla="val 753236"/>
                <a:gd name="f9" fmla="val 1506470"/>
                <a:gd name="f10" fmla="val 285063"/>
                <a:gd name="f11" fmla="val 1025568"/>
                <a:gd name="f12" fmla="val 1"/>
                <a:gd name="f13" fmla="+- 0 0 0"/>
                <a:gd name="f14" fmla="*/ f3 1 1506471"/>
                <a:gd name="f15" fmla="*/ f4 1 131063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06471"/>
                <a:gd name="f24" fmla="*/ f20 1 1310630"/>
                <a:gd name="f25" fmla="*/ 0 f21 1"/>
                <a:gd name="f26" fmla="*/ 655315 f20 1"/>
                <a:gd name="f27" fmla="*/ 327658 f21 1"/>
                <a:gd name="f28" fmla="*/ 0 f20 1"/>
                <a:gd name="f29" fmla="*/ 1178814 f21 1"/>
                <a:gd name="f30" fmla="*/ 1506471 f21 1"/>
                <a:gd name="f31" fmla="*/ 1310630 f20 1"/>
                <a:gd name="f32" fmla="+- f22 0 f1"/>
                <a:gd name="f33" fmla="*/ f25 1 1506471"/>
                <a:gd name="f34" fmla="*/ f26 1 1310630"/>
                <a:gd name="f35" fmla="*/ f27 1 1506471"/>
                <a:gd name="f36" fmla="*/ f28 1 1310630"/>
                <a:gd name="f37" fmla="*/ f29 1 1506471"/>
                <a:gd name="f38" fmla="*/ f30 1 1506471"/>
                <a:gd name="f39" fmla="*/ f31 1 1310630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506471" h="1310630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31" name="Forme libre 30"/>
            <p:cNvSpPr/>
            <p:nvPr/>
          </p:nvSpPr>
          <p:spPr>
            <a:xfrm flipH="1">
              <a:off x="342000" y="4914000"/>
              <a:ext cx="702000" cy="702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6471"/>
                <a:gd name="f7" fmla="val 1310630"/>
                <a:gd name="f8" fmla="val 753236"/>
                <a:gd name="f9" fmla="val 1506470"/>
                <a:gd name="f10" fmla="val 285063"/>
                <a:gd name="f11" fmla="val 1025568"/>
                <a:gd name="f12" fmla="val 1"/>
                <a:gd name="f13" fmla="+- 0 0 0"/>
                <a:gd name="f14" fmla="*/ f3 1 1506471"/>
                <a:gd name="f15" fmla="*/ f4 1 131063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06471"/>
                <a:gd name="f24" fmla="*/ f20 1 1310630"/>
                <a:gd name="f25" fmla="*/ 0 f21 1"/>
                <a:gd name="f26" fmla="*/ 655315 f20 1"/>
                <a:gd name="f27" fmla="*/ 327658 f21 1"/>
                <a:gd name="f28" fmla="*/ 0 f20 1"/>
                <a:gd name="f29" fmla="*/ 1178814 f21 1"/>
                <a:gd name="f30" fmla="*/ 1506471 f21 1"/>
                <a:gd name="f31" fmla="*/ 1310630 f20 1"/>
                <a:gd name="f32" fmla="+- f22 0 f1"/>
                <a:gd name="f33" fmla="*/ f25 1 1506471"/>
                <a:gd name="f34" fmla="*/ f26 1 1310630"/>
                <a:gd name="f35" fmla="*/ f27 1 1506471"/>
                <a:gd name="f36" fmla="*/ f28 1 1310630"/>
                <a:gd name="f37" fmla="*/ f29 1 1506471"/>
                <a:gd name="f38" fmla="*/ f30 1 1506471"/>
                <a:gd name="f39" fmla="*/ f31 1 1310630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506471" h="1310630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DE59"/>
            </a:solidFill>
            <a:ln w="36000">
              <a:solidFill>
                <a:srgbClr val="FFDE59"/>
              </a:solidFill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32" name="Forme libre 31"/>
            <p:cNvSpPr/>
            <p:nvPr/>
          </p:nvSpPr>
          <p:spPr>
            <a:xfrm flipH="1">
              <a:off x="9090000" y="5454000"/>
              <a:ext cx="702000" cy="702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6471"/>
                <a:gd name="f7" fmla="val 1310630"/>
                <a:gd name="f8" fmla="val 753236"/>
                <a:gd name="f9" fmla="val 1506470"/>
                <a:gd name="f10" fmla="val 285063"/>
                <a:gd name="f11" fmla="val 1025568"/>
                <a:gd name="f12" fmla="val 1"/>
                <a:gd name="f13" fmla="+- 0 0 0"/>
                <a:gd name="f14" fmla="*/ f3 1 1506471"/>
                <a:gd name="f15" fmla="*/ f4 1 131063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06471"/>
                <a:gd name="f24" fmla="*/ f20 1 1310630"/>
                <a:gd name="f25" fmla="*/ 0 f21 1"/>
                <a:gd name="f26" fmla="*/ 655315 f20 1"/>
                <a:gd name="f27" fmla="*/ 327658 f21 1"/>
                <a:gd name="f28" fmla="*/ 0 f20 1"/>
                <a:gd name="f29" fmla="*/ 1178814 f21 1"/>
                <a:gd name="f30" fmla="*/ 1506471 f21 1"/>
                <a:gd name="f31" fmla="*/ 1310630 f20 1"/>
                <a:gd name="f32" fmla="+- f22 0 f1"/>
                <a:gd name="f33" fmla="*/ f25 1 1506471"/>
                <a:gd name="f34" fmla="*/ f26 1 1310630"/>
                <a:gd name="f35" fmla="*/ f27 1 1506471"/>
                <a:gd name="f36" fmla="*/ f28 1 1310630"/>
                <a:gd name="f37" fmla="*/ f29 1 1506471"/>
                <a:gd name="f38" fmla="*/ f30 1 1506471"/>
                <a:gd name="f39" fmla="*/ f31 1 1310630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506471" h="1310630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33" name="Espace réservé du titre 32"/>
          <p:cNvSpPr txBox="1">
            <a:spLocks noGrp="1"/>
          </p:cNvSpPr>
          <p:nvPr>
            <p:ph type="title"/>
          </p:nvPr>
        </p:nvSpPr>
        <p:spPr>
          <a:xfrm>
            <a:off x="503999" y="225720"/>
            <a:ext cx="9071640" cy="946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r-FR"/>
          </a:p>
        </p:txBody>
      </p:sp>
      <p:sp>
        <p:nvSpPr>
          <p:cNvPr id="34" name="Espace réservé du texte 33"/>
          <p:cNvSpPr txBox="1">
            <a:spLocks noGrp="1"/>
          </p:cNvSpPr>
          <p:nvPr>
            <p:ph type="body" idx="1"/>
          </p:nvPr>
        </p:nvSpPr>
        <p:spPr>
          <a:xfrm>
            <a:off x="503999" y="1326600"/>
            <a:ext cx="9071640" cy="32882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060"/>
              </a:spcAft>
              <a:buSzPct val="45000"/>
              <a:buFont typeface="StarSymbol"/>
              <a:buNone/>
              <a:defRPr lang="fr-FR" sz="24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060"/>
              </a:spcAft>
              <a:buSzPct val="45000"/>
              <a:buFont typeface="StarSymbol"/>
              <a:buChar char="●"/>
              <a:defRPr lang="fr-FR" sz="24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fr-FR" sz="21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635"/>
              </a:spcAft>
              <a:buSzPct val="45000"/>
              <a:buFont typeface="StarSymbol"/>
              <a:buChar char="●"/>
              <a:defRPr lang="fr-FR" sz="18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422"/>
              </a:spcAft>
              <a:buSzPct val="75000"/>
              <a:buFont typeface="StarSymbol"/>
              <a:buChar char="–"/>
              <a:defRPr lang="fr-FR" sz="15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10"/>
              </a:spcAft>
              <a:buSzPct val="45000"/>
              <a:buFont typeface="StarSymbol"/>
              <a:buChar char="●"/>
              <a:defRPr lang="fr-FR" sz="15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10"/>
              </a:spcAft>
              <a:buSzPct val="45000"/>
              <a:buFont typeface="StarSymbol"/>
              <a:buChar char="●"/>
              <a:defRPr lang="fr-FR" sz="15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10"/>
              </a:spcAft>
              <a:buSzPct val="45000"/>
              <a:buFont typeface="StarSymbol"/>
              <a:buChar char="●"/>
              <a:defRPr lang="fr-FR" sz="15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10"/>
              </a:spcAft>
              <a:buSzPct val="45000"/>
              <a:buFont typeface="StarSymbol"/>
              <a:buChar char="●"/>
              <a:defRPr lang="fr-FR" sz="15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10"/>
              </a:spcAft>
              <a:buSzPct val="45000"/>
              <a:buFont typeface="StarSymbol"/>
              <a:buChar char="●"/>
              <a:defRPr lang="fr-FR" sz="15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5" name="Espace réservé de la date 34"/>
          <p:cNvSpPr txBox="1">
            <a:spLocks noGrp="1"/>
          </p:cNvSpPr>
          <p:nvPr>
            <p:ph type="dt" sz="half" idx="2"/>
          </p:nvPr>
        </p:nvSpPr>
        <p:spPr>
          <a:xfrm>
            <a:off x="342000" y="4914360"/>
            <a:ext cx="2401200" cy="70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/>
          <a:lstStyle>
            <a:lvl1pPr lvl="0" rtl="0" hangingPunct="0">
              <a:buNone/>
              <a:tabLst/>
              <a:defRPr lang="fr-FR" sz="1400" kern="1200">
                <a:latin typeface="Liberation Sans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36" name="Espace réservé du pied de page 35"/>
          <p:cNvSpPr txBox="1">
            <a:spLocks noGrp="1"/>
          </p:cNvSpPr>
          <p:nvPr>
            <p:ph type="ftr" sz="quarter" idx="3"/>
          </p:nvPr>
        </p:nvSpPr>
        <p:spPr>
          <a:xfrm>
            <a:off x="2744639" y="4914000"/>
            <a:ext cx="4581000" cy="704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/>
          <a:lstStyle>
            <a:lvl1pPr lvl="0" algn="ctr" rtl="0" hangingPunct="0">
              <a:buNone/>
              <a:tabLst/>
              <a:defRPr lang="fr-FR" sz="1400" kern="1200">
                <a:latin typeface="Liberation Sans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37" name="Espace réservé du numéro de diapositive 36"/>
          <p:cNvSpPr txBox="1">
            <a:spLocks noGrp="1"/>
          </p:cNvSpPr>
          <p:nvPr>
            <p:ph type="sldNum" sz="quarter" idx="4"/>
          </p:nvPr>
        </p:nvSpPr>
        <p:spPr>
          <a:xfrm>
            <a:off x="8494200" y="4914000"/>
            <a:ext cx="1143000" cy="70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/>
          <a:lstStyle>
            <a:lvl1pPr lvl="0" algn="ctr" rtl="0" hangingPunct="0">
              <a:buNone/>
              <a:tabLst/>
              <a:defRPr lang="fr-FR" sz="1400" kern="1200">
                <a:latin typeface="Liberation Sans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91784C22-62EC-47CE-AA9D-9A559C038CBB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fr-FR" sz="3300" b="0" i="0" u="none" strike="noStrike" kern="1200">
          <a:ln>
            <a:noFill/>
          </a:ln>
          <a:latin typeface="Liberation Sans" pitchFamily="18"/>
          <a:ea typeface="Arial Unicode MS" pitchFamily="2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060"/>
        </a:spcAft>
        <a:tabLst/>
        <a:defRPr lang="fr-FR" sz="2400" b="0" i="0" u="none" strike="noStrike" kern="1200">
          <a:ln>
            <a:noFill/>
          </a:ln>
          <a:latin typeface="Liberation Sans" pitchFamily="18"/>
          <a:ea typeface="Arial Unicode MS" pitchFamily="2"/>
          <a:cs typeface="Tahoma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540000" y="1980000"/>
            <a:ext cx="9000000" cy="126000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>
                <a:solidFill>
                  <a:srgbClr val="FF0000"/>
                </a:solidFill>
              </a:rPr>
              <a:t>La Guyane au 17éme siècle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 txBox="1">
            <a:spLocks noGrp="1"/>
          </p:cNvSpPr>
          <p:nvPr>
            <p:ph type="body" idx="4294967295"/>
          </p:nvPr>
        </p:nvSpPr>
        <p:spPr>
          <a:xfrm>
            <a:off x="635040" y="335880"/>
            <a:ext cx="9000000" cy="14400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060"/>
              </a:spcAft>
              <a:buSzPct val="45000"/>
              <a:buFont typeface="StarSymbol"/>
              <a:buNone/>
              <a:defRPr lang="fr-FR" sz="24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060"/>
              </a:spcAft>
              <a:buSzPct val="45000"/>
              <a:buFont typeface="StarSymbol"/>
              <a:buChar char="●"/>
              <a:defRPr lang="fr-FR" sz="24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fr-FR" sz="21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635"/>
              </a:spcAft>
              <a:buSzPct val="45000"/>
              <a:buFont typeface="StarSymbol"/>
              <a:buChar char="●"/>
              <a:defRPr lang="fr-FR" sz="18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422"/>
              </a:spcAft>
              <a:buSzPct val="75000"/>
              <a:buFont typeface="StarSymbol"/>
              <a:buChar char="–"/>
              <a:defRPr lang="fr-FR" sz="15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10"/>
              </a:spcAft>
              <a:buSzPct val="45000"/>
              <a:buFont typeface="StarSymbol"/>
              <a:buChar char="●"/>
              <a:defRPr lang="fr-FR" sz="15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10"/>
              </a:spcAft>
              <a:buSzPct val="45000"/>
              <a:buFont typeface="StarSymbol"/>
              <a:buChar char="●"/>
              <a:defRPr lang="fr-FR" sz="15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10"/>
              </a:spcAft>
              <a:buSzPct val="45000"/>
              <a:buFont typeface="StarSymbol"/>
              <a:buChar char="●"/>
              <a:defRPr lang="fr-FR" sz="15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10"/>
              </a:spcAft>
              <a:buSzPct val="45000"/>
              <a:buFont typeface="StarSymbol"/>
              <a:buChar char="●"/>
              <a:defRPr lang="fr-FR" sz="15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10"/>
              </a:spcAft>
              <a:buSzPct val="45000"/>
              <a:buFont typeface="StarSymbol"/>
              <a:buChar char="●"/>
              <a:defRPr lang="fr-FR" sz="15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defRPr>
            </a:lvl9pPr>
          </a:lstStyle>
          <a:p>
            <a:pPr lvl="0"/>
            <a:r>
              <a:rPr lang="fr-FR" sz="2600"/>
              <a:t>L’esclavage commence en Guyane durant la seconde moitié du 17ème siècle avec l’apport des premiers esclaves sur l’île de Cayenne.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 txBox="1">
            <a:spLocks noGrp="1"/>
          </p:cNvSpPr>
          <p:nvPr>
            <p:ph type="body" idx="4294967295"/>
          </p:nvPr>
        </p:nvSpPr>
        <p:spPr>
          <a:xfrm>
            <a:off x="1499759" y="360000"/>
            <a:ext cx="9071640" cy="92808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060"/>
              </a:spcAft>
              <a:buSzPct val="45000"/>
              <a:buFont typeface="StarSymbol"/>
              <a:buNone/>
              <a:defRPr lang="fr-FR" sz="24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060"/>
              </a:spcAft>
              <a:buSzPct val="45000"/>
              <a:buFont typeface="StarSymbol"/>
              <a:buChar char="●"/>
              <a:defRPr lang="fr-FR" sz="24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fr-FR" sz="21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635"/>
              </a:spcAft>
              <a:buSzPct val="45000"/>
              <a:buFont typeface="StarSymbol"/>
              <a:buChar char="●"/>
              <a:defRPr lang="fr-FR" sz="18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422"/>
              </a:spcAft>
              <a:buSzPct val="75000"/>
              <a:buFont typeface="StarSymbol"/>
              <a:buChar char="–"/>
              <a:defRPr lang="fr-FR" sz="15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10"/>
              </a:spcAft>
              <a:buSzPct val="45000"/>
              <a:buFont typeface="StarSymbol"/>
              <a:buChar char="●"/>
              <a:defRPr lang="fr-FR" sz="15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10"/>
              </a:spcAft>
              <a:buSzPct val="45000"/>
              <a:buFont typeface="StarSymbol"/>
              <a:buChar char="●"/>
              <a:defRPr lang="fr-FR" sz="15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10"/>
              </a:spcAft>
              <a:buSzPct val="45000"/>
              <a:buFont typeface="StarSymbol"/>
              <a:buChar char="●"/>
              <a:defRPr lang="fr-FR" sz="15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10"/>
              </a:spcAft>
              <a:buSzPct val="45000"/>
              <a:buFont typeface="StarSymbol"/>
              <a:buChar char="●"/>
              <a:defRPr lang="fr-FR" sz="15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10"/>
              </a:spcAft>
              <a:buSzPct val="45000"/>
              <a:buFont typeface="StarSymbol"/>
              <a:buChar char="●"/>
              <a:defRPr lang="fr-FR" sz="15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defRPr>
            </a:lvl9pPr>
          </a:lstStyle>
          <a:p>
            <a:pPr lvl="0">
              <a:buNone/>
            </a:pPr>
            <a:r>
              <a:rPr lang="fr-FR" dirty="0"/>
              <a:t>Les esclaves proviennent de toutes les régions des côtes occidentales de </a:t>
            </a:r>
            <a:r>
              <a:rPr lang="fr-FR" dirty="0" smtClean="0"/>
              <a:t>l’Afrique.</a:t>
            </a:r>
            <a:endParaRPr lang="fr-FR" dirty="0"/>
          </a:p>
          <a:p>
            <a:pPr lvl="0"/>
            <a:endParaRPr lang="fr-FR" dirty="0"/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548360" y="1288080"/>
            <a:ext cx="7063920" cy="3391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 txBox="1">
            <a:spLocks noGrp="1"/>
          </p:cNvSpPr>
          <p:nvPr>
            <p:ph type="body" idx="4294967295"/>
          </p:nvPr>
        </p:nvSpPr>
        <p:spPr>
          <a:xfrm>
            <a:off x="707040" y="303480"/>
            <a:ext cx="9992520" cy="29574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060"/>
              </a:spcAft>
              <a:buSzPct val="45000"/>
              <a:buFont typeface="StarSymbol"/>
              <a:buNone/>
              <a:defRPr lang="fr-FR" sz="24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060"/>
              </a:spcAft>
              <a:buSzPct val="45000"/>
              <a:buFont typeface="StarSymbol"/>
              <a:buChar char="●"/>
              <a:defRPr lang="fr-FR" sz="24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fr-FR" sz="21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635"/>
              </a:spcAft>
              <a:buSzPct val="45000"/>
              <a:buFont typeface="StarSymbol"/>
              <a:buChar char="●"/>
              <a:defRPr lang="fr-FR" sz="18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422"/>
              </a:spcAft>
              <a:buSzPct val="75000"/>
              <a:buFont typeface="StarSymbol"/>
              <a:buChar char="–"/>
              <a:defRPr lang="fr-FR" sz="15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10"/>
              </a:spcAft>
              <a:buSzPct val="45000"/>
              <a:buFont typeface="StarSymbol"/>
              <a:buChar char="●"/>
              <a:defRPr lang="fr-FR" sz="15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10"/>
              </a:spcAft>
              <a:buSzPct val="45000"/>
              <a:buFont typeface="StarSymbol"/>
              <a:buChar char="●"/>
              <a:defRPr lang="fr-FR" sz="15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10"/>
              </a:spcAft>
              <a:buSzPct val="45000"/>
              <a:buFont typeface="StarSymbol"/>
              <a:buChar char="●"/>
              <a:defRPr lang="fr-FR" sz="15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10"/>
              </a:spcAft>
              <a:buSzPct val="45000"/>
              <a:buFont typeface="StarSymbol"/>
              <a:buChar char="●"/>
              <a:defRPr lang="fr-FR" sz="15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10"/>
              </a:spcAft>
              <a:buSzPct val="45000"/>
              <a:buFont typeface="StarSymbol"/>
              <a:buChar char="●"/>
              <a:defRPr lang="fr-FR" sz="15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defRPr>
            </a:lvl9pPr>
          </a:lstStyle>
          <a:p>
            <a:pPr lvl="0"/>
            <a:r>
              <a:rPr lang="fr-FR" dirty="0"/>
              <a:t>Les deux types d’esclaves sont </a:t>
            </a:r>
            <a:r>
              <a:rPr lang="fr-FR" dirty="0" smtClean="0"/>
              <a:t>: les </a:t>
            </a:r>
            <a:r>
              <a:rPr lang="fr-FR" dirty="0"/>
              <a:t>esclaves domestiques et les esclaves du </a:t>
            </a:r>
            <a:r>
              <a:rPr lang="fr-FR" dirty="0" smtClean="0"/>
              <a:t>travail.</a:t>
            </a:r>
            <a:endParaRPr lang="fr-FR" dirty="0"/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440000" y="1440000"/>
            <a:ext cx="4320000" cy="311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120000" y="1260000"/>
            <a:ext cx="3060000" cy="32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 txBox="1">
            <a:spLocks noGrp="1"/>
          </p:cNvSpPr>
          <p:nvPr>
            <p:ph type="body" idx="4294967295"/>
          </p:nvPr>
        </p:nvSpPr>
        <p:spPr>
          <a:xfrm>
            <a:off x="1260000" y="491760"/>
            <a:ext cx="9071640" cy="3108239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060"/>
              </a:spcAft>
              <a:buSzPct val="45000"/>
              <a:buFont typeface="StarSymbol"/>
              <a:buNone/>
              <a:defRPr lang="fr-FR" sz="24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060"/>
              </a:spcAft>
              <a:buSzPct val="45000"/>
              <a:buFont typeface="StarSymbol"/>
              <a:buChar char="●"/>
              <a:defRPr lang="fr-FR" sz="24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fr-FR" sz="21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635"/>
              </a:spcAft>
              <a:buSzPct val="45000"/>
              <a:buFont typeface="StarSymbol"/>
              <a:buChar char="●"/>
              <a:defRPr lang="fr-FR" sz="18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422"/>
              </a:spcAft>
              <a:buSzPct val="75000"/>
              <a:buFont typeface="StarSymbol"/>
              <a:buChar char="–"/>
              <a:defRPr lang="fr-FR" sz="15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10"/>
              </a:spcAft>
              <a:buSzPct val="45000"/>
              <a:buFont typeface="StarSymbol"/>
              <a:buChar char="●"/>
              <a:defRPr lang="fr-FR" sz="15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10"/>
              </a:spcAft>
              <a:buSzPct val="45000"/>
              <a:buFont typeface="StarSymbol"/>
              <a:buChar char="●"/>
              <a:defRPr lang="fr-FR" sz="15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10"/>
              </a:spcAft>
              <a:buSzPct val="45000"/>
              <a:buFont typeface="StarSymbol"/>
              <a:buChar char="●"/>
              <a:defRPr lang="fr-FR" sz="15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10"/>
              </a:spcAft>
              <a:buSzPct val="45000"/>
              <a:buFont typeface="StarSymbol"/>
              <a:buChar char="●"/>
              <a:defRPr lang="fr-FR" sz="15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10"/>
              </a:spcAft>
              <a:buSzPct val="45000"/>
              <a:buFont typeface="StarSymbol"/>
              <a:buChar char="●"/>
              <a:defRPr lang="fr-FR" sz="15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defRPr>
            </a:lvl9pPr>
          </a:lstStyle>
          <a:p>
            <a:pPr lvl="0"/>
            <a:r>
              <a:rPr lang="fr-FR" dirty="0"/>
              <a:t>Le code noir est : un édit servant de règlement pour le gouvernement et l’administration de la :</a:t>
            </a:r>
          </a:p>
          <a:p>
            <a:pPr lvl="0"/>
            <a:r>
              <a:rPr lang="fr-FR" dirty="0"/>
              <a:t>justice</a:t>
            </a:r>
          </a:p>
          <a:p>
            <a:pPr lvl="0"/>
            <a:r>
              <a:rPr lang="fr-FR" dirty="0"/>
              <a:t>police</a:t>
            </a:r>
          </a:p>
          <a:p>
            <a:pPr lvl="0"/>
            <a:r>
              <a:rPr lang="fr-FR" dirty="0"/>
              <a:t>discipline</a:t>
            </a:r>
          </a:p>
          <a:p>
            <a:pPr marL="108000" lvl="0" indent="0">
              <a:buNone/>
            </a:pPr>
            <a:r>
              <a:rPr lang="fr-FR" dirty="0"/>
              <a:t> 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0000" y="1440000"/>
            <a:ext cx="3600000" cy="32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 txBox="1">
            <a:spLocks noGrp="1"/>
          </p:cNvSpPr>
          <p:nvPr>
            <p:ph type="body" idx="4294967295"/>
          </p:nvPr>
        </p:nvSpPr>
        <p:spPr>
          <a:xfrm>
            <a:off x="1613160" y="462960"/>
            <a:ext cx="9071640" cy="43200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060"/>
              </a:spcAft>
              <a:buSzPct val="45000"/>
              <a:buFont typeface="StarSymbol"/>
              <a:buNone/>
              <a:defRPr lang="fr-FR" sz="24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060"/>
              </a:spcAft>
              <a:buSzPct val="45000"/>
              <a:buFont typeface="StarSymbol"/>
              <a:buChar char="●"/>
              <a:defRPr lang="fr-FR" sz="24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fr-FR" sz="21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635"/>
              </a:spcAft>
              <a:buSzPct val="45000"/>
              <a:buFont typeface="StarSymbol"/>
              <a:buChar char="●"/>
              <a:defRPr lang="fr-FR" sz="18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422"/>
              </a:spcAft>
              <a:buSzPct val="75000"/>
              <a:buFont typeface="StarSymbol"/>
              <a:buChar char="–"/>
              <a:defRPr lang="fr-FR" sz="15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10"/>
              </a:spcAft>
              <a:buSzPct val="45000"/>
              <a:buFont typeface="StarSymbol"/>
              <a:buChar char="●"/>
              <a:defRPr lang="fr-FR" sz="15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10"/>
              </a:spcAft>
              <a:buSzPct val="45000"/>
              <a:buFont typeface="StarSymbol"/>
              <a:buChar char="●"/>
              <a:defRPr lang="fr-FR" sz="15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10"/>
              </a:spcAft>
              <a:buSzPct val="45000"/>
              <a:buFont typeface="StarSymbol"/>
              <a:buChar char="●"/>
              <a:defRPr lang="fr-FR" sz="15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10"/>
              </a:spcAft>
              <a:buSzPct val="45000"/>
              <a:buFont typeface="StarSymbol"/>
              <a:buChar char="●"/>
              <a:defRPr lang="fr-FR" sz="15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10"/>
              </a:spcAft>
              <a:buSzPct val="45000"/>
              <a:buFont typeface="StarSymbol"/>
              <a:buChar char="●"/>
              <a:defRPr lang="fr-FR" sz="15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defRPr>
            </a:lvl9pPr>
          </a:lstStyle>
          <a:p>
            <a:pPr lvl="0"/>
            <a:r>
              <a:rPr lang="fr-FR" dirty="0"/>
              <a:t>Les esclaves se faisaient souvent maltraiter par leur </a:t>
            </a:r>
            <a:r>
              <a:rPr lang="fr-FR" dirty="0" smtClean="0"/>
              <a:t>maître.</a:t>
            </a:r>
            <a:endParaRPr lang="fr-FR" dirty="0"/>
          </a:p>
        </p:txBody>
      </p:sp>
      <p:sp>
        <p:nvSpPr>
          <p:cNvPr id="3" name="Forme libre 2"/>
          <p:cNvSpPr/>
          <p:nvPr/>
        </p:nvSpPr>
        <p:spPr>
          <a:xfrm>
            <a:off x="6120000" y="1260000"/>
            <a:ext cx="360000" cy="3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+- 0 0 0"/>
              <a:gd name="f8" fmla="*/ f3 1 21600"/>
              <a:gd name="f9" fmla="*/ f4 1 21600"/>
              <a:gd name="f10" fmla="*/ f7 f0 1"/>
              <a:gd name="f11" fmla="*/ 10800 f8 1"/>
              <a:gd name="f12" fmla="*/ 0 f9 1"/>
              <a:gd name="f13" fmla="*/ f10 1 f2"/>
              <a:gd name="f14" fmla="*/ 0 f8 1"/>
              <a:gd name="f15" fmla="*/ 10800 f9 1"/>
              <a:gd name="f16" fmla="*/ 21600 f9 1"/>
              <a:gd name="f17" fmla="*/ 21600 f8 1"/>
              <a:gd name="f18" fmla="+- f13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8">
                <a:pos x="f11" y="f12"/>
              </a:cxn>
              <a:cxn ang="f18">
                <a:pos x="f14" y="f15"/>
              </a:cxn>
              <a:cxn ang="f18">
                <a:pos x="f11" y="f16"/>
              </a:cxn>
              <a:cxn ang="f18">
                <a:pos x="f17" y="f15"/>
              </a:cxn>
            </a:cxnLst>
            <a:rect l="l" t="t" r="r" b="b"/>
            <a:pathLst>
              <a:path w="21600" h="21600">
                <a:moveTo>
                  <a:pt x="f5" y="f5"/>
                </a:moveTo>
                <a:lnTo>
                  <a:pt x="f6" y="f5"/>
                </a:lnTo>
                <a:lnTo>
                  <a:pt x="f6" y="f6"/>
                </a:lnTo>
                <a:lnTo>
                  <a:pt x="f5" y="f6"/>
                </a:lnTo>
                <a:lnTo>
                  <a:pt x="f5" y="f5"/>
                </a:lnTo>
                <a:close/>
              </a:path>
            </a:pathLst>
          </a:custGeom>
          <a:solidFill>
            <a:srgbClr val="FFF5CE"/>
          </a:solidFill>
          <a:ln w="18000">
            <a:solidFill>
              <a:srgbClr val="FFBF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Arial Unicode MS" pitchFamily="2"/>
              <a:cs typeface="Tahoma" pitchFamily="2"/>
            </a:endParaRP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980000" y="1080000"/>
            <a:ext cx="6660000" cy="374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 txBox="1">
            <a:spLocks noGrp="1"/>
          </p:cNvSpPr>
          <p:nvPr>
            <p:ph type="body" idx="4294967295"/>
          </p:nvPr>
        </p:nvSpPr>
        <p:spPr>
          <a:xfrm>
            <a:off x="1008359" y="720000"/>
            <a:ext cx="9071640" cy="41400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060"/>
              </a:spcAft>
              <a:buSzPct val="45000"/>
              <a:buFont typeface="StarSymbol"/>
              <a:buNone/>
              <a:defRPr lang="fr-FR" sz="24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060"/>
              </a:spcAft>
              <a:buSzPct val="45000"/>
              <a:buFont typeface="StarSymbol"/>
              <a:buChar char="●"/>
              <a:defRPr lang="fr-FR" sz="24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fr-FR" sz="21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635"/>
              </a:spcAft>
              <a:buSzPct val="45000"/>
              <a:buFont typeface="StarSymbol"/>
              <a:buChar char="●"/>
              <a:defRPr lang="fr-FR" sz="18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422"/>
              </a:spcAft>
              <a:buSzPct val="75000"/>
              <a:buFont typeface="StarSymbol"/>
              <a:buChar char="–"/>
              <a:defRPr lang="fr-FR" sz="15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10"/>
              </a:spcAft>
              <a:buSzPct val="45000"/>
              <a:buFont typeface="StarSymbol"/>
              <a:buChar char="●"/>
              <a:defRPr lang="fr-FR" sz="15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10"/>
              </a:spcAft>
              <a:buSzPct val="45000"/>
              <a:buFont typeface="StarSymbol"/>
              <a:buChar char="●"/>
              <a:defRPr lang="fr-FR" sz="15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10"/>
              </a:spcAft>
              <a:buSzPct val="45000"/>
              <a:buFont typeface="StarSymbol"/>
              <a:buChar char="●"/>
              <a:defRPr lang="fr-FR" sz="15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10"/>
              </a:spcAft>
              <a:buSzPct val="45000"/>
              <a:buFont typeface="StarSymbol"/>
              <a:buChar char="●"/>
              <a:defRPr lang="fr-FR" sz="15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10"/>
              </a:spcAft>
              <a:buSzPct val="45000"/>
              <a:buFont typeface="StarSymbol"/>
              <a:buChar char="●"/>
              <a:defRPr lang="fr-FR" sz="15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defRPr>
            </a:lvl9pPr>
          </a:lstStyle>
          <a:p>
            <a:pPr lvl="0"/>
            <a:r>
              <a:rPr lang="fr-FR" dirty="0"/>
              <a:t>L’esclavage est une institution sociale qui fait de certains êtres humains des marchandise ou comme le dit Aristote :</a:t>
            </a:r>
          </a:p>
          <a:p>
            <a:pPr lvl="0"/>
            <a:r>
              <a:rPr lang="fr-FR" dirty="0" smtClean="0"/>
              <a:t>&lt;</a:t>
            </a:r>
            <a:r>
              <a:rPr lang="fr-FR" dirty="0"/>
              <a:t>une sorte de propriété animée</a:t>
            </a:r>
            <a:r>
              <a:rPr lang="fr-FR" dirty="0" smtClean="0"/>
              <a:t>&gt;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 txBox="1">
            <a:spLocks noGrp="1"/>
          </p:cNvSpPr>
          <p:nvPr>
            <p:ph type="body" idx="4294967295"/>
          </p:nvPr>
        </p:nvSpPr>
        <p:spPr>
          <a:xfrm>
            <a:off x="1008359" y="360000"/>
            <a:ext cx="9071640" cy="3288239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060"/>
              </a:spcAft>
              <a:buSzPct val="45000"/>
              <a:buFont typeface="StarSymbol"/>
              <a:buNone/>
              <a:defRPr lang="fr-FR" sz="24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060"/>
              </a:spcAft>
              <a:buSzPct val="45000"/>
              <a:buFont typeface="StarSymbol"/>
              <a:buChar char="●"/>
              <a:defRPr lang="fr-FR" sz="24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fr-FR" sz="21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635"/>
              </a:spcAft>
              <a:buSzPct val="45000"/>
              <a:buFont typeface="StarSymbol"/>
              <a:buChar char="●"/>
              <a:defRPr lang="fr-FR" sz="18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422"/>
              </a:spcAft>
              <a:buSzPct val="75000"/>
              <a:buFont typeface="StarSymbol"/>
              <a:buChar char="–"/>
              <a:defRPr lang="fr-FR" sz="15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10"/>
              </a:spcAft>
              <a:buSzPct val="45000"/>
              <a:buFont typeface="StarSymbol"/>
              <a:buChar char="●"/>
              <a:defRPr lang="fr-FR" sz="15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10"/>
              </a:spcAft>
              <a:buSzPct val="45000"/>
              <a:buFont typeface="StarSymbol"/>
              <a:buChar char="●"/>
              <a:defRPr lang="fr-FR" sz="15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10"/>
              </a:spcAft>
              <a:buSzPct val="45000"/>
              <a:buFont typeface="StarSymbol"/>
              <a:buChar char="●"/>
              <a:defRPr lang="fr-FR" sz="15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10"/>
              </a:spcAft>
              <a:buSzPct val="45000"/>
              <a:buFont typeface="StarSymbol"/>
              <a:buChar char="●"/>
              <a:defRPr lang="fr-FR" sz="15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10"/>
              </a:spcAft>
              <a:buSzPct val="45000"/>
              <a:buFont typeface="StarSymbol"/>
              <a:buChar char="●"/>
              <a:defRPr lang="fr-FR" sz="1500" b="0" i="0" u="none" strike="noStrike" kern="1200">
                <a:ln>
                  <a:noFill/>
                </a:ln>
                <a:latin typeface="Liberation Sans" pitchFamily="18"/>
                <a:ea typeface="Arial Unicode MS" pitchFamily="2"/>
                <a:cs typeface="Tahoma" pitchFamily="2"/>
              </a:defRPr>
            </a:lvl9pPr>
          </a:lstStyle>
          <a:p>
            <a:pPr lvl="0"/>
            <a:r>
              <a:rPr lang="fr-FR" sz="3600">
                <a:solidFill>
                  <a:srgbClr val="069A2E"/>
                </a:solidFill>
              </a:rPr>
              <a:t>NON A L’ESCLAVAGE CONTRE LES NOIRS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340000" y="1655999"/>
            <a:ext cx="5897160" cy="3149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eh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ehiv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95</Words>
  <Application>Microsoft Office PowerPoint</Application>
  <PresentationFormat>Affichage à l'écran (4:3)</PresentationFormat>
  <Paragraphs>13</Paragraphs>
  <Slides>8</Slides>
  <Notes>8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8</vt:i4>
      </vt:variant>
    </vt:vector>
  </HeadingPairs>
  <TitlesOfParts>
    <vt:vector size="10" baseType="lpstr">
      <vt:lpstr>Beehive</vt:lpstr>
      <vt:lpstr>Beehive1</vt:lpstr>
      <vt:lpstr>La Guyane au 17éme siècle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Beehive</dc:title>
  <dc:creator>GARNIER</dc:creator>
  <cp:lastModifiedBy>GARNIER</cp:lastModifiedBy>
  <cp:revision>11</cp:revision>
  <dcterms:created xsi:type="dcterms:W3CDTF">2023-11-28T09:40:16Z</dcterms:created>
  <dcterms:modified xsi:type="dcterms:W3CDTF">2023-12-12T21:13:15Z</dcterms:modified>
</cp:coreProperties>
</file>